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1181" r:id="rId5"/>
    <p:sldId id="621" r:id="rId6"/>
    <p:sldId id="1502" r:id="rId7"/>
    <p:sldId id="1530" r:id="rId8"/>
    <p:sldId id="1526" r:id="rId9"/>
    <p:sldId id="1525" r:id="rId10"/>
    <p:sldId id="1527" r:id="rId11"/>
    <p:sldId id="1528" r:id="rId12"/>
    <p:sldId id="1529" r:id="rId13"/>
    <p:sldId id="1503" r:id="rId14"/>
    <p:sldId id="1519" r:id="rId15"/>
    <p:sldId id="1532" r:id="rId16"/>
    <p:sldId id="1538" r:id="rId17"/>
    <p:sldId id="1531" r:id="rId18"/>
    <p:sldId id="1504" r:id="rId19"/>
    <p:sldId id="1505" r:id="rId20"/>
    <p:sldId id="1518" r:id="rId21"/>
    <p:sldId id="1533" r:id="rId22"/>
    <p:sldId id="1523" r:id="rId23"/>
    <p:sldId id="1522" r:id="rId24"/>
    <p:sldId id="1521" r:id="rId25"/>
    <p:sldId id="1510" r:id="rId26"/>
    <p:sldId id="1520" r:id="rId27"/>
    <p:sldId id="1515" r:id="rId28"/>
    <p:sldId id="1542" r:id="rId29"/>
    <p:sldId id="1509" r:id="rId30"/>
    <p:sldId id="1524" r:id="rId31"/>
    <p:sldId id="1535" r:id="rId32"/>
    <p:sldId id="1508" r:id="rId33"/>
    <p:sldId id="1506" r:id="rId34"/>
    <p:sldId id="1507" r:id="rId35"/>
    <p:sldId id="261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E82"/>
    <a:srgbClr val="BFD431"/>
    <a:srgbClr val="7E7F83"/>
    <a:srgbClr val="92255B"/>
    <a:srgbClr val="00CF21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75AB3-7252-4432-B1EE-D0CD96BD6F3D}" v="476" dt="2020-03-18T18:52:32.607"/>
    <p1510:client id="{737C9ECD-FBA9-48F4-8547-B56BB56C53FF}" v="30" dt="2020-03-19T17:33:03.507"/>
    <p1510:client id="{BC122CC3-F4FA-4FC1-802F-B424877B3ED8}" v="20" dt="2020-03-19T15:41:37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n Larouche" userId="587a9708-6c6d-4ecf-908e-87a834da500b" providerId="ADAL" clId="{737C9ECD-FBA9-48F4-8547-B56BB56C53FF}"/>
    <pc:docChg chg="undo custSel addSld delSld modSld sldOrd">
      <pc:chgData name="Emilien Larouche" userId="587a9708-6c6d-4ecf-908e-87a834da500b" providerId="ADAL" clId="{737C9ECD-FBA9-48F4-8547-B56BB56C53FF}" dt="2020-03-19T17:33:33.813" v="418" actId="1076"/>
      <pc:docMkLst>
        <pc:docMk/>
      </pc:docMkLst>
      <pc:sldChg chg="modSp mod">
        <pc:chgData name="Emilien Larouche" userId="587a9708-6c6d-4ecf-908e-87a834da500b" providerId="ADAL" clId="{737C9ECD-FBA9-48F4-8547-B56BB56C53FF}" dt="2020-03-19T17:18:23.368" v="330" actId="113"/>
        <pc:sldMkLst>
          <pc:docMk/>
          <pc:sldMk cId="169889142" sldId="261"/>
        </pc:sldMkLst>
        <pc:spChg chg="mod">
          <ac:chgData name="Emilien Larouche" userId="587a9708-6c6d-4ecf-908e-87a834da500b" providerId="ADAL" clId="{737C9ECD-FBA9-48F4-8547-B56BB56C53FF}" dt="2020-03-19T17:18:23.368" v="330" actId="113"/>
          <ac:spMkLst>
            <pc:docMk/>
            <pc:sldMk cId="169889142" sldId="261"/>
            <ac:spMk id="3" creationId="{00000000-0000-0000-0000-000000000000}"/>
          </ac:spMkLst>
        </pc:spChg>
        <pc:picChg chg="mod">
          <ac:chgData name="Emilien Larouche" userId="587a9708-6c6d-4ecf-908e-87a834da500b" providerId="ADAL" clId="{737C9ECD-FBA9-48F4-8547-B56BB56C53FF}" dt="2020-03-19T17:17:56.741" v="304" actId="1076"/>
          <ac:picMkLst>
            <pc:docMk/>
            <pc:sldMk cId="169889142" sldId="261"/>
            <ac:picMk id="2" creationId="{00000000-0000-0000-0000-000000000000}"/>
          </ac:picMkLst>
        </pc:picChg>
      </pc:sldChg>
      <pc:sldChg chg="delSp mod">
        <pc:chgData name="Emilien Larouche" userId="587a9708-6c6d-4ecf-908e-87a834da500b" providerId="ADAL" clId="{737C9ECD-FBA9-48F4-8547-B56BB56C53FF}" dt="2020-03-19T16:23:17.810" v="3" actId="478"/>
        <pc:sldMkLst>
          <pc:docMk/>
          <pc:sldMk cId="3672453880" sldId="1504"/>
        </pc:sldMkLst>
        <pc:spChg chg="del">
          <ac:chgData name="Emilien Larouche" userId="587a9708-6c6d-4ecf-908e-87a834da500b" providerId="ADAL" clId="{737C9ECD-FBA9-48F4-8547-B56BB56C53FF}" dt="2020-03-19T16:23:16.961" v="2" actId="478"/>
          <ac:spMkLst>
            <pc:docMk/>
            <pc:sldMk cId="3672453880" sldId="1504"/>
            <ac:spMk id="40" creationId="{5761E3CE-B0FC-4CA2-B0CD-0BA868AFA88F}"/>
          </ac:spMkLst>
        </pc:spChg>
        <pc:spChg chg="del">
          <ac:chgData name="Emilien Larouche" userId="587a9708-6c6d-4ecf-908e-87a834da500b" providerId="ADAL" clId="{737C9ECD-FBA9-48F4-8547-B56BB56C53FF}" dt="2020-03-19T16:23:17.810" v="3" actId="478"/>
          <ac:spMkLst>
            <pc:docMk/>
            <pc:sldMk cId="3672453880" sldId="1504"/>
            <ac:spMk id="41" creationId="{8A648B1E-C3BD-4E3A-B4F6-E67DB8AF65C3}"/>
          </ac:spMkLst>
        </pc:spChg>
      </pc:sldChg>
      <pc:sldChg chg="modSp mod">
        <pc:chgData name="Emilien Larouche" userId="587a9708-6c6d-4ecf-908e-87a834da500b" providerId="ADAL" clId="{737C9ECD-FBA9-48F4-8547-B56BB56C53FF}" dt="2020-03-19T16:29:57.018" v="17" actId="1037"/>
        <pc:sldMkLst>
          <pc:docMk/>
          <pc:sldMk cId="4049752793" sldId="1505"/>
        </pc:sldMkLst>
        <pc:picChg chg="mod">
          <ac:chgData name="Emilien Larouche" userId="587a9708-6c6d-4ecf-908e-87a834da500b" providerId="ADAL" clId="{737C9ECD-FBA9-48F4-8547-B56BB56C53FF}" dt="2020-03-19T16:29:57.018" v="17" actId="1037"/>
          <ac:picMkLst>
            <pc:docMk/>
            <pc:sldMk cId="4049752793" sldId="1505"/>
            <ac:picMk id="3" creationId="{2591A858-7AEA-45F3-8A3B-0D6AC3FE4285}"/>
          </ac:picMkLst>
        </pc:picChg>
      </pc:sldChg>
      <pc:sldChg chg="addSp delSp modSp mod">
        <pc:chgData name="Emilien Larouche" userId="587a9708-6c6d-4ecf-908e-87a834da500b" providerId="ADAL" clId="{737C9ECD-FBA9-48F4-8547-B56BB56C53FF}" dt="2020-03-19T16:28:59.022" v="15" actId="14100"/>
        <pc:sldMkLst>
          <pc:docMk/>
          <pc:sldMk cId="4115338272" sldId="1507"/>
        </pc:sldMkLst>
        <pc:picChg chg="add mod">
          <ac:chgData name="Emilien Larouche" userId="587a9708-6c6d-4ecf-908e-87a834da500b" providerId="ADAL" clId="{737C9ECD-FBA9-48F4-8547-B56BB56C53FF}" dt="2020-03-19T16:28:59.022" v="15" actId="14100"/>
          <ac:picMkLst>
            <pc:docMk/>
            <pc:sldMk cId="4115338272" sldId="1507"/>
            <ac:picMk id="2" creationId="{A85D5D06-4C69-45A7-A926-AD999E95182B}"/>
          </ac:picMkLst>
        </pc:picChg>
        <pc:picChg chg="del">
          <ac:chgData name="Emilien Larouche" userId="587a9708-6c6d-4ecf-908e-87a834da500b" providerId="ADAL" clId="{737C9ECD-FBA9-48F4-8547-B56BB56C53FF}" dt="2020-03-19T16:28:47.705" v="12" actId="478"/>
          <ac:picMkLst>
            <pc:docMk/>
            <pc:sldMk cId="4115338272" sldId="1507"/>
            <ac:picMk id="5" creationId="{84C4F9B6-3E7C-4140-9D3E-1ADA2E9B5DCD}"/>
          </ac:picMkLst>
        </pc:picChg>
      </pc:sldChg>
      <pc:sldChg chg="addSp modSp mod">
        <pc:chgData name="Emilien Larouche" userId="587a9708-6c6d-4ecf-908e-87a834da500b" providerId="ADAL" clId="{737C9ECD-FBA9-48F4-8547-B56BB56C53FF}" dt="2020-03-19T17:33:33.813" v="418" actId="1076"/>
        <pc:sldMkLst>
          <pc:docMk/>
          <pc:sldMk cId="2827165063" sldId="1508"/>
        </pc:sldMkLst>
        <pc:spChg chg="mod">
          <ac:chgData name="Emilien Larouche" userId="587a9708-6c6d-4ecf-908e-87a834da500b" providerId="ADAL" clId="{737C9ECD-FBA9-48F4-8547-B56BB56C53FF}" dt="2020-03-19T17:33:33.813" v="418" actId="1076"/>
          <ac:spMkLst>
            <pc:docMk/>
            <pc:sldMk cId="2827165063" sldId="1508"/>
            <ac:spMk id="12" creationId="{4D8FB0FE-CF8F-4F45-A0B2-D354F8610474}"/>
          </ac:spMkLst>
        </pc:spChg>
        <pc:spChg chg="mod">
          <ac:chgData name="Emilien Larouche" userId="587a9708-6c6d-4ecf-908e-87a834da500b" providerId="ADAL" clId="{737C9ECD-FBA9-48F4-8547-B56BB56C53FF}" dt="2020-03-19T17:33:33.813" v="418" actId="1076"/>
          <ac:spMkLst>
            <pc:docMk/>
            <pc:sldMk cId="2827165063" sldId="1508"/>
            <ac:spMk id="16" creationId="{23CBEF2B-B08D-4C06-95C1-7E079C8F1FCF}"/>
          </ac:spMkLst>
        </pc:spChg>
        <pc:spChg chg="mod">
          <ac:chgData name="Emilien Larouche" userId="587a9708-6c6d-4ecf-908e-87a834da500b" providerId="ADAL" clId="{737C9ECD-FBA9-48F4-8547-B56BB56C53FF}" dt="2020-03-19T17:33:33.813" v="418" actId="1076"/>
          <ac:spMkLst>
            <pc:docMk/>
            <pc:sldMk cId="2827165063" sldId="1508"/>
            <ac:spMk id="20" creationId="{9FCE9011-145C-41B7-80CC-75EC27177DD6}"/>
          </ac:spMkLst>
        </pc:spChg>
        <pc:spChg chg="mod">
          <ac:chgData name="Emilien Larouche" userId="587a9708-6c6d-4ecf-908e-87a834da500b" providerId="ADAL" clId="{737C9ECD-FBA9-48F4-8547-B56BB56C53FF}" dt="2020-03-19T17:33:33.813" v="418" actId="1076"/>
          <ac:spMkLst>
            <pc:docMk/>
            <pc:sldMk cId="2827165063" sldId="1508"/>
            <ac:spMk id="48" creationId="{6D289DFA-89B2-469C-AC6C-FA2856AFC7F7}"/>
          </ac:spMkLst>
        </pc:spChg>
        <pc:spChg chg="mod">
          <ac:chgData name="Emilien Larouche" userId="587a9708-6c6d-4ecf-908e-87a834da500b" providerId="ADAL" clId="{737C9ECD-FBA9-48F4-8547-B56BB56C53FF}" dt="2020-03-19T17:33:33.813" v="418" actId="1076"/>
          <ac:spMkLst>
            <pc:docMk/>
            <pc:sldMk cId="2827165063" sldId="1508"/>
            <ac:spMk id="52" creationId="{BB989C3E-7B83-4087-8D5E-8FC809EB22AE}"/>
          </ac:spMkLst>
        </pc:spChg>
        <pc:spChg chg="mod">
          <ac:chgData name="Emilien Larouche" userId="587a9708-6c6d-4ecf-908e-87a834da500b" providerId="ADAL" clId="{737C9ECD-FBA9-48F4-8547-B56BB56C53FF}" dt="2020-03-19T17:33:33.813" v="418" actId="1076"/>
          <ac:spMkLst>
            <pc:docMk/>
            <pc:sldMk cId="2827165063" sldId="1508"/>
            <ac:spMk id="56" creationId="{AF0D51F7-E66D-47DB-89AB-43BCFE143DD1}"/>
          </ac:spMkLst>
        </pc:spChg>
        <pc:grpChg chg="mod">
          <ac:chgData name="Emilien Larouche" userId="587a9708-6c6d-4ecf-908e-87a834da500b" providerId="ADAL" clId="{737C9ECD-FBA9-48F4-8547-B56BB56C53FF}" dt="2020-03-19T17:33:33.813" v="418" actId="1076"/>
          <ac:grpSpMkLst>
            <pc:docMk/>
            <pc:sldMk cId="2827165063" sldId="1508"/>
            <ac:grpSpMk id="9" creationId="{87BE7129-AAF5-4C62-8CD6-6C523A124DC2}"/>
          </ac:grpSpMkLst>
        </pc:grpChg>
        <pc:grpChg chg="mod">
          <ac:chgData name="Emilien Larouche" userId="587a9708-6c6d-4ecf-908e-87a834da500b" providerId="ADAL" clId="{737C9ECD-FBA9-48F4-8547-B56BB56C53FF}" dt="2020-03-19T17:33:33.813" v="418" actId="1076"/>
          <ac:grpSpMkLst>
            <pc:docMk/>
            <pc:sldMk cId="2827165063" sldId="1508"/>
            <ac:grpSpMk id="13" creationId="{1C88E7FC-D480-4CFD-86D3-1534ABBB743B}"/>
          </ac:grpSpMkLst>
        </pc:grpChg>
        <pc:grpChg chg="mod">
          <ac:chgData name="Emilien Larouche" userId="587a9708-6c6d-4ecf-908e-87a834da500b" providerId="ADAL" clId="{737C9ECD-FBA9-48F4-8547-B56BB56C53FF}" dt="2020-03-19T17:33:33.813" v="418" actId="1076"/>
          <ac:grpSpMkLst>
            <pc:docMk/>
            <pc:sldMk cId="2827165063" sldId="1508"/>
            <ac:grpSpMk id="17" creationId="{CE4610E2-2207-45B2-A90B-2E2D77E0135E}"/>
          </ac:grpSpMkLst>
        </pc:grpChg>
        <pc:grpChg chg="mod">
          <ac:chgData name="Emilien Larouche" userId="587a9708-6c6d-4ecf-908e-87a834da500b" providerId="ADAL" clId="{737C9ECD-FBA9-48F4-8547-B56BB56C53FF}" dt="2020-03-19T17:33:33.813" v="418" actId="1076"/>
          <ac:grpSpMkLst>
            <pc:docMk/>
            <pc:sldMk cId="2827165063" sldId="1508"/>
            <ac:grpSpMk id="45" creationId="{CC418B2E-E31F-4788-AA56-C503F993E1E8}"/>
          </ac:grpSpMkLst>
        </pc:grpChg>
        <pc:grpChg chg="mod">
          <ac:chgData name="Emilien Larouche" userId="587a9708-6c6d-4ecf-908e-87a834da500b" providerId="ADAL" clId="{737C9ECD-FBA9-48F4-8547-B56BB56C53FF}" dt="2020-03-19T17:33:33.813" v="418" actId="1076"/>
          <ac:grpSpMkLst>
            <pc:docMk/>
            <pc:sldMk cId="2827165063" sldId="1508"/>
            <ac:grpSpMk id="49" creationId="{A702653E-F5DE-47D0-B968-8F60D80E31BF}"/>
          </ac:grpSpMkLst>
        </pc:grpChg>
        <pc:grpChg chg="mod">
          <ac:chgData name="Emilien Larouche" userId="587a9708-6c6d-4ecf-908e-87a834da500b" providerId="ADAL" clId="{737C9ECD-FBA9-48F4-8547-B56BB56C53FF}" dt="2020-03-19T17:33:33.813" v="418" actId="1076"/>
          <ac:grpSpMkLst>
            <pc:docMk/>
            <pc:sldMk cId="2827165063" sldId="1508"/>
            <ac:grpSpMk id="53" creationId="{D4F31E55-AD68-44A8-A8DB-F5DAD50E5E55}"/>
          </ac:grpSpMkLst>
        </pc:grpChg>
        <pc:picChg chg="add mod">
          <ac:chgData name="Emilien Larouche" userId="587a9708-6c6d-4ecf-908e-87a834da500b" providerId="ADAL" clId="{737C9ECD-FBA9-48F4-8547-B56BB56C53FF}" dt="2020-03-19T17:33:17.244" v="415" actId="1035"/>
          <ac:picMkLst>
            <pc:docMk/>
            <pc:sldMk cId="2827165063" sldId="1508"/>
            <ac:picMk id="2" creationId="{8EBB0570-4C1D-46FC-BA06-9FA9627B8F76}"/>
          </ac:picMkLst>
        </pc:picChg>
        <pc:picChg chg="mod">
          <ac:chgData name="Emilien Larouche" userId="587a9708-6c6d-4ecf-908e-87a834da500b" providerId="ADAL" clId="{737C9ECD-FBA9-48F4-8547-B56BB56C53FF}" dt="2020-03-19T17:33:33.813" v="418" actId="1076"/>
          <ac:picMkLst>
            <pc:docMk/>
            <pc:sldMk cId="2827165063" sldId="1508"/>
            <ac:picMk id="21" creationId="{145518EB-07AE-4263-B808-A0A71058D5AC}"/>
          </ac:picMkLst>
        </pc:picChg>
      </pc:sldChg>
      <pc:sldChg chg="add ord">
        <pc:chgData name="Emilien Larouche" userId="587a9708-6c6d-4ecf-908e-87a834da500b" providerId="ADAL" clId="{737C9ECD-FBA9-48F4-8547-B56BB56C53FF}" dt="2020-03-19T17:21:07.506" v="382"/>
        <pc:sldMkLst>
          <pc:docMk/>
          <pc:sldMk cId="3098473713" sldId="1509"/>
        </pc:sldMkLst>
      </pc:sldChg>
      <pc:sldChg chg="addSp delSp modSp add mod ord">
        <pc:chgData name="Emilien Larouche" userId="587a9708-6c6d-4ecf-908e-87a834da500b" providerId="ADAL" clId="{737C9ECD-FBA9-48F4-8547-B56BB56C53FF}" dt="2020-03-19T17:21:07.506" v="382"/>
        <pc:sldMkLst>
          <pc:docMk/>
          <pc:sldMk cId="78903667" sldId="1510"/>
        </pc:sldMkLst>
        <pc:spChg chg="mod">
          <ac:chgData name="Emilien Larouche" userId="587a9708-6c6d-4ecf-908e-87a834da500b" providerId="ADAL" clId="{737C9ECD-FBA9-48F4-8547-B56BB56C53FF}" dt="2020-03-19T16:59:50.944" v="95" actId="20577"/>
          <ac:spMkLst>
            <pc:docMk/>
            <pc:sldMk cId="78903667" sldId="1510"/>
            <ac:spMk id="5" creationId="{7913DD3A-F135-48D5-8FD5-C03984E714FD}"/>
          </ac:spMkLst>
        </pc:spChg>
        <pc:spChg chg="add">
          <ac:chgData name="Emilien Larouche" userId="587a9708-6c6d-4ecf-908e-87a834da500b" providerId="ADAL" clId="{737C9ECD-FBA9-48F4-8547-B56BB56C53FF}" dt="2020-03-19T17:19:46.240" v="377"/>
          <ac:spMkLst>
            <pc:docMk/>
            <pc:sldMk cId="78903667" sldId="1510"/>
            <ac:spMk id="7" creationId="{CE132C04-291C-4C26-B729-0B08C7370F54}"/>
          </ac:spMkLst>
        </pc:spChg>
        <pc:graphicFrameChg chg="add del">
          <ac:chgData name="Emilien Larouche" userId="587a9708-6c6d-4ecf-908e-87a834da500b" providerId="ADAL" clId="{737C9ECD-FBA9-48F4-8547-B56BB56C53FF}" dt="2020-03-19T16:59:55.285" v="97"/>
          <ac:graphicFrameMkLst>
            <pc:docMk/>
            <pc:sldMk cId="78903667" sldId="1510"/>
            <ac:graphicFrameMk id="2" creationId="{471882E1-8C59-46FB-8A3D-2872B388855A}"/>
          </ac:graphicFrameMkLst>
        </pc:graphicFrameChg>
        <pc:picChg chg="del">
          <ac:chgData name="Emilien Larouche" userId="587a9708-6c6d-4ecf-908e-87a834da500b" providerId="ADAL" clId="{737C9ECD-FBA9-48F4-8547-B56BB56C53FF}" dt="2020-03-19T16:59:27.181" v="25" actId="478"/>
          <ac:picMkLst>
            <pc:docMk/>
            <pc:sldMk cId="78903667" sldId="1510"/>
            <ac:picMk id="3" creationId="{D495E9F6-B9CB-4C7B-B18E-923A24D55B87}"/>
          </ac:picMkLst>
        </pc:picChg>
        <pc:picChg chg="del">
          <ac:chgData name="Emilien Larouche" userId="587a9708-6c6d-4ecf-908e-87a834da500b" providerId="ADAL" clId="{737C9ECD-FBA9-48F4-8547-B56BB56C53FF}" dt="2020-03-19T16:59:28.168" v="26" actId="478"/>
          <ac:picMkLst>
            <pc:docMk/>
            <pc:sldMk cId="78903667" sldId="1510"/>
            <ac:picMk id="4" creationId="{B4506225-8FA7-4BA0-84FE-0ACBA18EA24C}"/>
          </ac:picMkLst>
        </pc:picChg>
        <pc:picChg chg="add mod">
          <ac:chgData name="Emilien Larouche" userId="587a9708-6c6d-4ecf-908e-87a834da500b" providerId="ADAL" clId="{737C9ECD-FBA9-48F4-8547-B56BB56C53FF}" dt="2020-03-19T17:00:02.679" v="102" actId="1076"/>
          <ac:picMkLst>
            <pc:docMk/>
            <pc:sldMk cId="78903667" sldId="1510"/>
            <ac:picMk id="6" creationId="{FBC0BE65-B822-4C22-9F7D-F387DC93456F}"/>
          </ac:picMkLst>
        </pc:picChg>
      </pc:sldChg>
      <pc:sldChg chg="add del">
        <pc:chgData name="Emilien Larouche" userId="587a9708-6c6d-4ecf-908e-87a834da500b" providerId="ADAL" clId="{737C9ECD-FBA9-48F4-8547-B56BB56C53FF}" dt="2020-03-19T16:31:28.118" v="22" actId="47"/>
        <pc:sldMkLst>
          <pc:docMk/>
          <pc:sldMk cId="4004714990" sldId="1511"/>
        </pc:sldMkLst>
      </pc:sldChg>
      <pc:sldChg chg="add del">
        <pc:chgData name="Emilien Larouche" userId="587a9708-6c6d-4ecf-908e-87a834da500b" providerId="ADAL" clId="{737C9ECD-FBA9-48F4-8547-B56BB56C53FF}" dt="2020-03-19T16:31:28.118" v="22" actId="47"/>
        <pc:sldMkLst>
          <pc:docMk/>
          <pc:sldMk cId="3367847493" sldId="1512"/>
        </pc:sldMkLst>
      </pc:sldChg>
      <pc:sldChg chg="add del">
        <pc:chgData name="Emilien Larouche" userId="587a9708-6c6d-4ecf-908e-87a834da500b" providerId="ADAL" clId="{737C9ECD-FBA9-48F4-8547-B56BB56C53FF}" dt="2020-03-19T16:31:28.118" v="22" actId="47"/>
        <pc:sldMkLst>
          <pc:docMk/>
          <pc:sldMk cId="2572103850" sldId="1513"/>
        </pc:sldMkLst>
      </pc:sldChg>
      <pc:sldChg chg="add del">
        <pc:chgData name="Emilien Larouche" userId="587a9708-6c6d-4ecf-908e-87a834da500b" providerId="ADAL" clId="{737C9ECD-FBA9-48F4-8547-B56BB56C53FF}" dt="2020-03-19T16:31:28.118" v="22" actId="47"/>
        <pc:sldMkLst>
          <pc:docMk/>
          <pc:sldMk cId="3378975615" sldId="1514"/>
        </pc:sldMkLst>
      </pc:sldChg>
      <pc:sldChg chg="addSp delSp modSp mod ord">
        <pc:chgData name="Emilien Larouche" userId="587a9708-6c6d-4ecf-908e-87a834da500b" providerId="ADAL" clId="{737C9ECD-FBA9-48F4-8547-B56BB56C53FF}" dt="2020-03-19T17:21:07.506" v="382"/>
        <pc:sldMkLst>
          <pc:docMk/>
          <pc:sldMk cId="2690144197" sldId="1515"/>
        </pc:sldMkLst>
        <pc:spChg chg="mod">
          <ac:chgData name="Emilien Larouche" userId="587a9708-6c6d-4ecf-908e-87a834da500b" providerId="ADAL" clId="{737C9ECD-FBA9-48F4-8547-B56BB56C53FF}" dt="2020-03-19T17:05:26.183" v="216" actId="20577"/>
          <ac:spMkLst>
            <pc:docMk/>
            <pc:sldMk cId="2690144197" sldId="1515"/>
            <ac:spMk id="5" creationId="{7913DD3A-F135-48D5-8FD5-C03984E714FD}"/>
          </ac:spMkLst>
        </pc:spChg>
        <pc:spChg chg="add">
          <ac:chgData name="Emilien Larouche" userId="587a9708-6c6d-4ecf-908e-87a834da500b" providerId="ADAL" clId="{737C9ECD-FBA9-48F4-8547-B56BB56C53FF}" dt="2020-03-19T17:19:48.931" v="378"/>
          <ac:spMkLst>
            <pc:docMk/>
            <pc:sldMk cId="2690144197" sldId="1515"/>
            <ac:spMk id="6" creationId="{84789064-126E-40C6-B437-590C5B904FC0}"/>
          </ac:spMkLst>
        </pc:spChg>
        <pc:picChg chg="add mod">
          <ac:chgData name="Emilien Larouche" userId="587a9708-6c6d-4ecf-908e-87a834da500b" providerId="ADAL" clId="{737C9ECD-FBA9-48F4-8547-B56BB56C53FF}" dt="2020-03-19T17:07:30.422" v="219" actId="1076"/>
          <ac:picMkLst>
            <pc:docMk/>
            <pc:sldMk cId="2690144197" sldId="1515"/>
            <ac:picMk id="2" creationId="{5C45C237-A4DD-4CB5-A869-77A65ABE8FC6}"/>
          </ac:picMkLst>
        </pc:picChg>
        <pc:picChg chg="del">
          <ac:chgData name="Emilien Larouche" userId="587a9708-6c6d-4ecf-908e-87a834da500b" providerId="ADAL" clId="{737C9ECD-FBA9-48F4-8547-B56BB56C53FF}" dt="2020-03-19T17:01:08.644" v="103" actId="478"/>
          <ac:picMkLst>
            <pc:docMk/>
            <pc:sldMk cId="2690144197" sldId="1515"/>
            <ac:picMk id="1026" creationId="{69E3D4A1-DD86-492D-85B9-EAD9D6BD9A16}"/>
          </ac:picMkLst>
        </pc:picChg>
      </pc:sldChg>
      <pc:sldChg chg="addSp delSp mod">
        <pc:chgData name="Emilien Larouche" userId="587a9708-6c6d-4ecf-908e-87a834da500b" providerId="ADAL" clId="{737C9ECD-FBA9-48F4-8547-B56BB56C53FF}" dt="2020-03-19T16:23:08.004" v="1"/>
        <pc:sldMkLst>
          <pc:docMk/>
          <pc:sldMk cId="3939020594" sldId="1519"/>
        </pc:sldMkLst>
        <pc:picChg chg="del">
          <ac:chgData name="Emilien Larouche" userId="587a9708-6c6d-4ecf-908e-87a834da500b" providerId="ADAL" clId="{737C9ECD-FBA9-48F4-8547-B56BB56C53FF}" dt="2020-03-19T16:23:04.842" v="0" actId="478"/>
          <ac:picMkLst>
            <pc:docMk/>
            <pc:sldMk cId="3939020594" sldId="1519"/>
            <ac:picMk id="2" creationId="{F6E86330-6C5E-42E5-A80A-EC543F34CB45}"/>
          </ac:picMkLst>
        </pc:picChg>
        <pc:picChg chg="add">
          <ac:chgData name="Emilien Larouche" userId="587a9708-6c6d-4ecf-908e-87a834da500b" providerId="ADAL" clId="{737C9ECD-FBA9-48F4-8547-B56BB56C53FF}" dt="2020-03-19T16:23:08.004" v="1"/>
          <ac:picMkLst>
            <pc:docMk/>
            <pc:sldMk cId="3939020594" sldId="1519"/>
            <ac:picMk id="4" creationId="{36353976-3EC1-4516-BBE5-CA96131189E8}"/>
          </ac:picMkLst>
        </pc:picChg>
      </pc:sldChg>
      <pc:sldChg chg="ord">
        <pc:chgData name="Emilien Larouche" userId="587a9708-6c6d-4ecf-908e-87a834da500b" providerId="ADAL" clId="{737C9ECD-FBA9-48F4-8547-B56BB56C53FF}" dt="2020-03-19T17:21:07.506" v="382"/>
        <pc:sldMkLst>
          <pc:docMk/>
          <pc:sldMk cId="3569764867" sldId="1520"/>
        </pc:sldMkLst>
      </pc:sldChg>
      <pc:sldChg chg="add ord">
        <pc:chgData name="Emilien Larouche" userId="587a9708-6c6d-4ecf-908e-87a834da500b" providerId="ADAL" clId="{737C9ECD-FBA9-48F4-8547-B56BB56C53FF}" dt="2020-03-19T17:21:07.506" v="382"/>
        <pc:sldMkLst>
          <pc:docMk/>
          <pc:sldMk cId="2992294534" sldId="1521"/>
        </pc:sldMkLst>
      </pc:sldChg>
      <pc:sldChg chg="addSp delSp modSp add mod ord">
        <pc:chgData name="Emilien Larouche" userId="587a9708-6c6d-4ecf-908e-87a834da500b" providerId="ADAL" clId="{737C9ECD-FBA9-48F4-8547-B56BB56C53FF}" dt="2020-03-19T17:21:07.506" v="382"/>
        <pc:sldMkLst>
          <pc:docMk/>
          <pc:sldMk cId="2699764020" sldId="1522"/>
        </pc:sldMkLst>
        <pc:spChg chg="add mod">
          <ac:chgData name="Emilien Larouche" userId="587a9708-6c6d-4ecf-908e-87a834da500b" providerId="ADAL" clId="{737C9ECD-FBA9-48F4-8547-B56BB56C53FF}" dt="2020-03-19T17:19:43.816" v="376" actId="1076"/>
          <ac:spMkLst>
            <pc:docMk/>
            <pc:sldMk cId="2699764020" sldId="1522"/>
            <ac:spMk id="4" creationId="{BBC3D048-CBA3-419C-85BD-D3B10CB85DC9}"/>
          </ac:spMkLst>
        </pc:spChg>
        <pc:picChg chg="add mod">
          <ac:chgData name="Emilien Larouche" userId="587a9708-6c6d-4ecf-908e-87a834da500b" providerId="ADAL" clId="{737C9ECD-FBA9-48F4-8547-B56BB56C53FF}" dt="2020-03-19T17:10:49.929" v="224" actId="1076"/>
          <ac:picMkLst>
            <pc:docMk/>
            <pc:sldMk cId="2699764020" sldId="1522"/>
            <ac:picMk id="2" creationId="{CA1C1AB1-AD73-49A8-ACF3-7B7170CF0E78}"/>
          </ac:picMkLst>
        </pc:picChg>
        <pc:picChg chg="del">
          <ac:chgData name="Emilien Larouche" userId="587a9708-6c6d-4ecf-908e-87a834da500b" providerId="ADAL" clId="{737C9ECD-FBA9-48F4-8547-B56BB56C53FF}" dt="2020-03-19T17:10:41.087" v="220" actId="478"/>
          <ac:picMkLst>
            <pc:docMk/>
            <pc:sldMk cId="2699764020" sldId="1522"/>
            <ac:picMk id="3" creationId="{7A390EBC-AFF0-49B2-A1CF-B1C70F862458}"/>
          </ac:picMkLst>
        </pc:picChg>
        <pc:picChg chg="del">
          <ac:chgData name="Emilien Larouche" userId="587a9708-6c6d-4ecf-908e-87a834da500b" providerId="ADAL" clId="{737C9ECD-FBA9-48F4-8547-B56BB56C53FF}" dt="2020-03-19T17:10:43.012" v="221" actId="478"/>
          <ac:picMkLst>
            <pc:docMk/>
            <pc:sldMk cId="2699764020" sldId="1522"/>
            <ac:picMk id="6" creationId="{9BFF45D4-5C11-4422-8A40-A67C66D57E5D}"/>
          </ac:picMkLst>
        </pc:picChg>
      </pc:sldChg>
      <pc:sldChg chg="add ord">
        <pc:chgData name="Emilien Larouche" userId="587a9708-6c6d-4ecf-908e-87a834da500b" providerId="ADAL" clId="{737C9ECD-FBA9-48F4-8547-B56BB56C53FF}" dt="2020-03-19T17:21:07.506" v="382"/>
        <pc:sldMkLst>
          <pc:docMk/>
          <pc:sldMk cId="2548014512" sldId="1523"/>
        </pc:sldMkLst>
      </pc:sldChg>
      <pc:sldChg chg="addSp delSp add mod ord">
        <pc:chgData name="Emilien Larouche" userId="587a9708-6c6d-4ecf-908e-87a834da500b" providerId="ADAL" clId="{737C9ECD-FBA9-48F4-8547-B56BB56C53FF}" dt="2020-03-19T17:21:07.506" v="382"/>
        <pc:sldMkLst>
          <pc:docMk/>
          <pc:sldMk cId="2548898013" sldId="1524"/>
        </pc:sldMkLst>
        <pc:spChg chg="add">
          <ac:chgData name="Emilien Larouche" userId="587a9708-6c6d-4ecf-908e-87a834da500b" providerId="ADAL" clId="{737C9ECD-FBA9-48F4-8547-B56BB56C53FF}" dt="2020-03-19T17:19:51.716" v="380"/>
          <ac:spMkLst>
            <pc:docMk/>
            <pc:sldMk cId="2548898013" sldId="1524"/>
            <ac:spMk id="6" creationId="{6E9870E1-D152-43A8-9402-1E76B84B2E82}"/>
          </ac:spMkLst>
        </pc:spChg>
        <pc:picChg chg="del">
          <ac:chgData name="Emilien Larouche" userId="587a9708-6c6d-4ecf-908e-87a834da500b" providerId="ADAL" clId="{737C9ECD-FBA9-48F4-8547-B56BB56C53FF}" dt="2020-03-19T16:33:39.008" v="23" actId="478"/>
          <ac:picMkLst>
            <pc:docMk/>
            <pc:sldMk cId="2548898013" sldId="1524"/>
            <ac:picMk id="2" creationId="{F948EC1C-06F5-4871-9E75-BE08D4B55732}"/>
          </ac:picMkLst>
        </pc:picChg>
        <pc:picChg chg="add">
          <ac:chgData name="Emilien Larouche" userId="587a9708-6c6d-4ecf-908e-87a834da500b" providerId="ADAL" clId="{737C9ECD-FBA9-48F4-8547-B56BB56C53FF}" dt="2020-03-19T16:33:42.168" v="24"/>
          <ac:picMkLst>
            <pc:docMk/>
            <pc:sldMk cId="2548898013" sldId="1524"/>
            <ac:picMk id="3" creationId="{B11CE14E-EBFC-4A3A-92DB-B8BCD21953AB}"/>
          </ac:picMkLst>
        </pc:picChg>
      </pc:sldChg>
      <pc:sldChg chg="addSp modSp mod">
        <pc:chgData name="Emilien Larouche" userId="587a9708-6c6d-4ecf-908e-87a834da500b" providerId="ADAL" clId="{737C9ECD-FBA9-48F4-8547-B56BB56C53FF}" dt="2020-03-19T17:25:48.639" v="401" actId="1036"/>
        <pc:sldMkLst>
          <pc:docMk/>
          <pc:sldMk cId="1646322378" sldId="1525"/>
        </pc:sldMkLst>
        <pc:spChg chg="add mod ord">
          <ac:chgData name="Emilien Larouche" userId="587a9708-6c6d-4ecf-908e-87a834da500b" providerId="ADAL" clId="{737C9ECD-FBA9-48F4-8547-B56BB56C53FF}" dt="2020-03-19T17:25:42.123" v="390" actId="1076"/>
          <ac:spMkLst>
            <pc:docMk/>
            <pc:sldMk cId="1646322378" sldId="1525"/>
            <ac:spMk id="3" creationId="{015A7281-50E0-4703-9B33-1DBB4FB7A09F}"/>
          </ac:spMkLst>
        </pc:spChg>
        <pc:spChg chg="add mod">
          <ac:chgData name="Emilien Larouche" userId="587a9708-6c6d-4ecf-908e-87a834da500b" providerId="ADAL" clId="{737C9ECD-FBA9-48F4-8547-B56BB56C53FF}" dt="2020-03-19T17:25:48.639" v="401" actId="1036"/>
          <ac:spMkLst>
            <pc:docMk/>
            <pc:sldMk cId="1646322378" sldId="1525"/>
            <ac:spMk id="14" creationId="{B778D2E9-1C00-44AF-824B-8F7B75052AF8}"/>
          </ac:spMkLst>
        </pc:spChg>
      </pc:sldChg>
      <pc:sldChg chg="addSp delSp">
        <pc:chgData name="Emilien Larouche" userId="587a9708-6c6d-4ecf-908e-87a834da500b" providerId="ADAL" clId="{737C9ECD-FBA9-48F4-8547-B56BB56C53FF}" dt="2020-03-19T16:25:15.930" v="10"/>
        <pc:sldMkLst>
          <pc:docMk/>
          <pc:sldMk cId="129975070" sldId="1527"/>
        </pc:sldMkLst>
        <pc:spChg chg="add del">
          <ac:chgData name="Emilien Larouche" userId="587a9708-6c6d-4ecf-908e-87a834da500b" providerId="ADAL" clId="{737C9ECD-FBA9-48F4-8547-B56BB56C53FF}" dt="2020-03-19T16:25:09.657" v="9"/>
          <ac:spMkLst>
            <pc:docMk/>
            <pc:sldMk cId="129975070" sldId="1527"/>
            <ac:spMk id="19" creationId="{D9465445-327A-45BD-A7A2-C43E5175AFD2}"/>
          </ac:spMkLst>
        </pc:spChg>
        <pc:spChg chg="add del">
          <ac:chgData name="Emilien Larouche" userId="587a9708-6c6d-4ecf-908e-87a834da500b" providerId="ADAL" clId="{737C9ECD-FBA9-48F4-8547-B56BB56C53FF}" dt="2020-03-19T16:25:09.657" v="9"/>
          <ac:spMkLst>
            <pc:docMk/>
            <pc:sldMk cId="129975070" sldId="1527"/>
            <ac:spMk id="21" creationId="{5BBEB72D-D55F-4DB4-B6CD-17D853BAE570}"/>
          </ac:spMkLst>
        </pc:spChg>
        <pc:spChg chg="add">
          <ac:chgData name="Emilien Larouche" userId="587a9708-6c6d-4ecf-908e-87a834da500b" providerId="ADAL" clId="{737C9ECD-FBA9-48F4-8547-B56BB56C53FF}" dt="2020-03-19T16:25:15.930" v="10"/>
          <ac:spMkLst>
            <pc:docMk/>
            <pc:sldMk cId="129975070" sldId="1527"/>
            <ac:spMk id="22" creationId="{36723216-7DD6-43FB-A791-2E37D9176146}"/>
          </ac:spMkLst>
        </pc:spChg>
        <pc:spChg chg="add">
          <ac:chgData name="Emilien Larouche" userId="587a9708-6c6d-4ecf-908e-87a834da500b" providerId="ADAL" clId="{737C9ECD-FBA9-48F4-8547-B56BB56C53FF}" dt="2020-03-19T16:25:15.930" v="10"/>
          <ac:spMkLst>
            <pc:docMk/>
            <pc:sldMk cId="129975070" sldId="1527"/>
            <ac:spMk id="23" creationId="{6DEE97FE-23E3-410C-B64D-27859304AFA6}"/>
          </ac:spMkLst>
        </pc:spChg>
        <pc:spChg chg="add">
          <ac:chgData name="Emilien Larouche" userId="587a9708-6c6d-4ecf-908e-87a834da500b" providerId="ADAL" clId="{737C9ECD-FBA9-48F4-8547-B56BB56C53FF}" dt="2020-03-19T16:25:15.930" v="10"/>
          <ac:spMkLst>
            <pc:docMk/>
            <pc:sldMk cId="129975070" sldId="1527"/>
            <ac:spMk id="24" creationId="{58DAB5D6-A4F4-4092-9F28-EE9462728424}"/>
          </ac:spMkLst>
        </pc:spChg>
        <pc:picChg chg="add del">
          <ac:chgData name="Emilien Larouche" userId="587a9708-6c6d-4ecf-908e-87a834da500b" providerId="ADAL" clId="{737C9ECD-FBA9-48F4-8547-B56BB56C53FF}" dt="2020-03-19T16:25:09.657" v="9"/>
          <ac:picMkLst>
            <pc:docMk/>
            <pc:sldMk cId="129975070" sldId="1527"/>
            <ac:picMk id="18" creationId="{E854EC2B-8AA5-4B0C-A248-FF43FDBAC6F2}"/>
          </ac:picMkLst>
        </pc:picChg>
      </pc:sldChg>
      <pc:sldChg chg="addSp">
        <pc:chgData name="Emilien Larouche" userId="587a9708-6c6d-4ecf-908e-87a834da500b" providerId="ADAL" clId="{737C9ECD-FBA9-48F4-8547-B56BB56C53FF}" dt="2020-03-19T16:26:04.129" v="11"/>
        <pc:sldMkLst>
          <pc:docMk/>
          <pc:sldMk cId="3063960500" sldId="1528"/>
        </pc:sldMkLst>
        <pc:spChg chg="add">
          <ac:chgData name="Emilien Larouche" userId="587a9708-6c6d-4ecf-908e-87a834da500b" providerId="ADAL" clId="{737C9ECD-FBA9-48F4-8547-B56BB56C53FF}" dt="2020-03-19T16:26:04.129" v="11"/>
          <ac:spMkLst>
            <pc:docMk/>
            <pc:sldMk cId="3063960500" sldId="1528"/>
            <ac:spMk id="19" creationId="{71693824-781F-4115-86B9-539D54B766E4}"/>
          </ac:spMkLst>
        </pc:spChg>
      </pc:sldChg>
      <pc:sldChg chg="addSp delSp modSp mod ord">
        <pc:chgData name="Emilien Larouche" userId="587a9708-6c6d-4ecf-908e-87a834da500b" providerId="ADAL" clId="{737C9ECD-FBA9-48F4-8547-B56BB56C53FF}" dt="2020-03-19T17:21:07.506" v="382"/>
        <pc:sldMkLst>
          <pc:docMk/>
          <pc:sldMk cId="3754997520" sldId="1542"/>
        </pc:sldMkLst>
        <pc:spChg chg="mod">
          <ac:chgData name="Emilien Larouche" userId="587a9708-6c6d-4ecf-908e-87a834da500b" providerId="ADAL" clId="{737C9ECD-FBA9-48F4-8547-B56BB56C53FF}" dt="2020-03-19T17:04:06.075" v="145" actId="20577"/>
          <ac:spMkLst>
            <pc:docMk/>
            <pc:sldMk cId="3754997520" sldId="1542"/>
            <ac:spMk id="5" creationId="{7913DD3A-F135-48D5-8FD5-C03984E714FD}"/>
          </ac:spMkLst>
        </pc:spChg>
        <pc:spChg chg="add">
          <ac:chgData name="Emilien Larouche" userId="587a9708-6c6d-4ecf-908e-87a834da500b" providerId="ADAL" clId="{737C9ECD-FBA9-48F4-8547-B56BB56C53FF}" dt="2020-03-19T17:19:50.667" v="379"/>
          <ac:spMkLst>
            <pc:docMk/>
            <pc:sldMk cId="3754997520" sldId="1542"/>
            <ac:spMk id="7" creationId="{5EE8DB08-90EB-4A05-8778-F0344A23D690}"/>
          </ac:spMkLst>
        </pc:spChg>
        <pc:picChg chg="add mod">
          <ac:chgData name="Emilien Larouche" userId="587a9708-6c6d-4ecf-908e-87a834da500b" providerId="ADAL" clId="{737C9ECD-FBA9-48F4-8547-B56BB56C53FF}" dt="2020-03-19T17:03:57.366" v="111" actId="14100"/>
          <ac:picMkLst>
            <pc:docMk/>
            <pc:sldMk cId="3754997520" sldId="1542"/>
            <ac:picMk id="2" creationId="{21D527D4-DFA4-463A-ADBA-B3962DF7690E}"/>
          </ac:picMkLst>
        </pc:picChg>
        <pc:picChg chg="del">
          <ac:chgData name="Emilien Larouche" userId="587a9708-6c6d-4ecf-908e-87a834da500b" providerId="ADAL" clId="{737C9ECD-FBA9-48F4-8547-B56BB56C53FF}" dt="2020-03-19T17:03:40.508" v="105" actId="478"/>
          <ac:picMkLst>
            <pc:docMk/>
            <pc:sldMk cId="3754997520" sldId="1542"/>
            <ac:picMk id="3" creationId="{A375B8C1-9781-4F05-B018-6178322CC3C3}"/>
          </ac:picMkLst>
        </pc:picChg>
        <pc:picChg chg="del">
          <ac:chgData name="Emilien Larouche" userId="587a9708-6c6d-4ecf-908e-87a834da500b" providerId="ADAL" clId="{737C9ECD-FBA9-48F4-8547-B56BB56C53FF}" dt="2020-03-19T17:02:41.522" v="104" actId="478"/>
          <ac:picMkLst>
            <pc:docMk/>
            <pc:sldMk cId="3754997520" sldId="1542"/>
            <ac:picMk id="6" creationId="{633AFBB3-5FFD-48C9-9A07-E660E930EED0}"/>
          </ac:picMkLst>
        </pc:picChg>
      </pc:sldChg>
      <pc:sldChg chg="del">
        <pc:chgData name="Emilien Larouche" userId="587a9708-6c6d-4ecf-908e-87a834da500b" providerId="ADAL" clId="{737C9ECD-FBA9-48F4-8547-B56BB56C53FF}" dt="2020-03-19T16:31:22.534" v="21" actId="47"/>
        <pc:sldMkLst>
          <pc:docMk/>
          <pc:sldMk cId="1153621749" sldId="1543"/>
        </pc:sldMkLst>
      </pc:sldChg>
      <pc:sldChg chg="del">
        <pc:chgData name="Emilien Larouche" userId="587a9708-6c6d-4ecf-908e-87a834da500b" providerId="ADAL" clId="{737C9ECD-FBA9-48F4-8547-B56BB56C53FF}" dt="2020-03-19T16:31:22.534" v="21" actId="47"/>
        <pc:sldMkLst>
          <pc:docMk/>
          <pc:sldMk cId="1382658966" sldId="1544"/>
        </pc:sldMkLst>
      </pc:sldChg>
    </pc:docChg>
  </pc:docChgLst>
  <pc:docChgLst>
    <pc:chgData name="Mylene Legendre" userId="40f4bea6-d7c9-4ad7-a109-313d60fe4b47" providerId="ADAL" clId="{351A67AA-47E9-4773-A93E-951E79F0DF1A}"/>
    <pc:docChg chg="undo custSel addSld delSld modSld">
      <pc:chgData name="Mylene Legendre" userId="40f4bea6-d7c9-4ad7-a109-313d60fe4b47" providerId="ADAL" clId="{351A67AA-47E9-4773-A93E-951E79F0DF1A}" dt="2020-03-13T15:56:43.585" v="30" actId="47"/>
      <pc:docMkLst>
        <pc:docMk/>
      </pc:docMkLst>
      <pc:sldChg chg="add">
        <pc:chgData name="Mylene Legendre" userId="40f4bea6-d7c9-4ad7-a109-313d60fe4b47" providerId="ADAL" clId="{351A67AA-47E9-4773-A93E-951E79F0DF1A}" dt="2020-03-13T15:56:40.744" v="29"/>
        <pc:sldMkLst>
          <pc:docMk/>
          <pc:sldMk cId="306624339" sldId="621"/>
        </pc:sldMkLst>
      </pc:sldChg>
      <pc:sldChg chg="del">
        <pc:chgData name="Mylene Legendre" userId="40f4bea6-d7c9-4ad7-a109-313d60fe4b47" providerId="ADAL" clId="{351A67AA-47E9-4773-A93E-951E79F0DF1A}" dt="2020-03-13T15:56:43.585" v="30" actId="47"/>
        <pc:sldMkLst>
          <pc:docMk/>
          <pc:sldMk cId="3824991067" sldId="1172"/>
        </pc:sldMkLst>
      </pc:sldChg>
      <pc:sldChg chg="modSp add">
        <pc:chgData name="Mylene Legendre" userId="40f4bea6-d7c9-4ad7-a109-313d60fe4b47" providerId="ADAL" clId="{351A67AA-47E9-4773-A93E-951E79F0DF1A}" dt="2020-03-13T15:55:14.622" v="28" actId="113"/>
        <pc:sldMkLst>
          <pc:docMk/>
          <pc:sldMk cId="2381471446" sldId="1507"/>
        </pc:sldMkLst>
        <pc:spChg chg="mod">
          <ac:chgData name="Mylene Legendre" userId="40f4bea6-d7c9-4ad7-a109-313d60fe4b47" providerId="ADAL" clId="{351A67AA-47E9-4773-A93E-951E79F0DF1A}" dt="2020-03-13T15:55:14.622" v="28" actId="113"/>
          <ac:spMkLst>
            <pc:docMk/>
            <pc:sldMk cId="2381471446" sldId="1507"/>
            <ac:spMk id="2" creationId="{3EEA7E64-8DDD-4AE2-952C-08888FED8660}"/>
          </ac:spMkLst>
        </pc:spChg>
      </pc:sldChg>
    </pc:docChg>
  </pc:docChgLst>
  <pc:docChgLst>
    <pc:chgData name="Emilien Larouche" userId="587a9708-6c6d-4ecf-908e-87a834da500b" providerId="ADAL" clId="{517D416A-FF51-4C0A-9A34-D49A5B8146F4}"/>
    <pc:docChg chg="undo custSel addSld delSld modSld">
      <pc:chgData name="Emilien Larouche" userId="587a9708-6c6d-4ecf-908e-87a834da500b" providerId="ADAL" clId="{517D416A-FF51-4C0A-9A34-D49A5B8146F4}" dt="2020-03-13T15:23:32.148" v="1181" actId="14100"/>
      <pc:docMkLst>
        <pc:docMk/>
      </pc:docMkLst>
      <pc:sldChg chg="addSp delSp modSp add del mod">
        <pc:chgData name="Emilien Larouche" userId="587a9708-6c6d-4ecf-908e-87a834da500b" providerId="ADAL" clId="{517D416A-FF51-4C0A-9A34-D49A5B8146F4}" dt="2020-03-13T15:18:43.260" v="961"/>
        <pc:sldMkLst>
          <pc:docMk/>
          <pc:sldMk cId="945402871" sldId="275"/>
        </pc:sldMkLst>
        <pc:spChg chg="add del mod">
          <ac:chgData name="Emilien Larouche" userId="587a9708-6c6d-4ecf-908e-87a834da500b" providerId="ADAL" clId="{517D416A-FF51-4C0A-9A34-D49A5B8146F4}" dt="2020-03-13T15:17:56.573" v="921" actId="478"/>
          <ac:spMkLst>
            <pc:docMk/>
            <pc:sldMk cId="945402871" sldId="275"/>
            <ac:spMk id="2" creationId="{504F0BB3-C594-48ED-8E0A-ADFD0F6F2344}"/>
          </ac:spMkLst>
        </pc:spChg>
        <pc:spChg chg="del">
          <ac:chgData name="Emilien Larouche" userId="587a9708-6c6d-4ecf-908e-87a834da500b" providerId="ADAL" clId="{517D416A-FF51-4C0A-9A34-D49A5B8146F4}" dt="2020-03-13T14:59:47.167" v="3" actId="478"/>
          <ac:spMkLst>
            <pc:docMk/>
            <pc:sldMk cId="945402871" sldId="275"/>
            <ac:spMk id="8" creationId="{5A979400-F927-46DB-832D-198F120EF412}"/>
          </ac:spMkLst>
        </pc:spChg>
        <pc:spChg chg="del">
          <ac:chgData name="Emilien Larouche" userId="587a9708-6c6d-4ecf-908e-87a834da500b" providerId="ADAL" clId="{517D416A-FF51-4C0A-9A34-D49A5B8146F4}" dt="2020-03-13T14:59:47.167" v="3" actId="478"/>
          <ac:spMkLst>
            <pc:docMk/>
            <pc:sldMk cId="945402871" sldId="275"/>
            <ac:spMk id="10" creationId="{00000000-0000-0000-0000-000000000000}"/>
          </ac:spMkLst>
        </pc:spChg>
        <pc:spChg chg="del">
          <ac:chgData name="Emilien Larouche" userId="587a9708-6c6d-4ecf-908e-87a834da500b" providerId="ADAL" clId="{517D416A-FF51-4C0A-9A34-D49A5B8146F4}" dt="2020-03-13T14:59:47.167" v="3" actId="478"/>
          <ac:spMkLst>
            <pc:docMk/>
            <pc:sldMk cId="945402871" sldId="275"/>
            <ac:spMk id="11" creationId="{00000000-0000-0000-0000-000000000000}"/>
          </ac:spMkLst>
        </pc:spChg>
        <pc:spChg chg="del">
          <ac:chgData name="Emilien Larouche" userId="587a9708-6c6d-4ecf-908e-87a834da500b" providerId="ADAL" clId="{517D416A-FF51-4C0A-9A34-D49A5B8146F4}" dt="2020-03-13T14:59:47.167" v="3" actId="478"/>
          <ac:spMkLst>
            <pc:docMk/>
            <pc:sldMk cId="945402871" sldId="275"/>
            <ac:spMk id="12" creationId="{00000000-0000-0000-0000-000000000000}"/>
          </ac:spMkLst>
        </pc:spChg>
        <pc:spChg chg="mod">
          <ac:chgData name="Emilien Larouche" userId="587a9708-6c6d-4ecf-908e-87a834da500b" providerId="ADAL" clId="{517D416A-FF51-4C0A-9A34-D49A5B8146F4}" dt="2020-03-13T15:17:50.651" v="920" actId="20577"/>
          <ac:spMkLst>
            <pc:docMk/>
            <pc:sldMk cId="945402871" sldId="275"/>
            <ac:spMk id="19" creationId="{D772C87C-442E-4706-A6DC-7090C49EB5C5}"/>
          </ac:spMkLst>
        </pc:spChg>
        <pc:spChg chg="add del mod">
          <ac:chgData name="Emilien Larouche" userId="587a9708-6c6d-4ecf-908e-87a834da500b" providerId="ADAL" clId="{517D416A-FF51-4C0A-9A34-D49A5B8146F4}" dt="2020-03-13T15:17:56.573" v="921" actId="478"/>
          <ac:spMkLst>
            <pc:docMk/>
            <pc:sldMk cId="945402871" sldId="275"/>
            <ac:spMk id="20" creationId="{5AE52735-8986-4D6F-87F8-3014A16A1615}"/>
          </ac:spMkLst>
        </pc:spChg>
        <pc:spChg chg="add del mod">
          <ac:chgData name="Emilien Larouche" userId="587a9708-6c6d-4ecf-908e-87a834da500b" providerId="ADAL" clId="{517D416A-FF51-4C0A-9A34-D49A5B8146F4}" dt="2020-03-13T15:18:00.195" v="922" actId="478"/>
          <ac:spMkLst>
            <pc:docMk/>
            <pc:sldMk cId="945402871" sldId="275"/>
            <ac:spMk id="21" creationId="{6555C0C3-76B6-4510-B1F6-7B8CCCAF1F63}"/>
          </ac:spMkLst>
        </pc:spChg>
        <pc:spChg chg="add del mod">
          <ac:chgData name="Emilien Larouche" userId="587a9708-6c6d-4ecf-908e-87a834da500b" providerId="ADAL" clId="{517D416A-FF51-4C0A-9A34-D49A5B8146F4}" dt="2020-03-13T15:17:56.573" v="921" actId="478"/>
          <ac:spMkLst>
            <pc:docMk/>
            <pc:sldMk cId="945402871" sldId="275"/>
            <ac:spMk id="22" creationId="{8FE6FE3D-3FB6-4798-8AB4-526A9BAABC9E}"/>
          </ac:spMkLst>
        </pc:spChg>
        <pc:spChg chg="add del mod">
          <ac:chgData name="Emilien Larouche" userId="587a9708-6c6d-4ecf-908e-87a834da500b" providerId="ADAL" clId="{517D416A-FF51-4C0A-9A34-D49A5B8146F4}" dt="2020-03-13T15:17:56.573" v="921" actId="478"/>
          <ac:spMkLst>
            <pc:docMk/>
            <pc:sldMk cId="945402871" sldId="275"/>
            <ac:spMk id="23" creationId="{90E6F334-B135-4457-9467-EAA17FA9B2BD}"/>
          </ac:spMkLst>
        </pc:spChg>
        <pc:spChg chg="add del">
          <ac:chgData name="Emilien Larouche" userId="587a9708-6c6d-4ecf-908e-87a834da500b" providerId="ADAL" clId="{517D416A-FF51-4C0A-9A34-D49A5B8146F4}" dt="2020-03-13T15:18:43.260" v="961"/>
          <ac:spMkLst>
            <pc:docMk/>
            <pc:sldMk cId="945402871" sldId="275"/>
            <ac:spMk id="24" creationId="{6628D040-0DA3-4BCC-ABAB-73B92502274C}"/>
          </ac:spMkLst>
        </pc:sp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3" creationId="{00000000-0000-0000-0000-000000000000}"/>
          </ac:picMkLst>
        </pc:pic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4" creationId="{00000000-0000-0000-0000-000000000000}"/>
          </ac:picMkLst>
        </pc:pic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5" creationId="{A23B1A79-27CD-4B16-82D6-6B97CAED7640}"/>
          </ac:picMkLst>
        </pc:pic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6" creationId="{21B1AD21-9BED-4656-BDBD-1AAD8E70731F}"/>
          </ac:picMkLst>
        </pc:pic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7" creationId="{438DEBE2-AD15-4E0F-B7C8-4A650F6D8D1C}"/>
          </ac:picMkLst>
        </pc:pic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8" creationId="{83973EF9-7A43-4176-9245-CF50ECB3A13B}"/>
          </ac:picMkLst>
        </pc:picChg>
        <pc:picChg chg="del">
          <ac:chgData name="Emilien Larouche" userId="587a9708-6c6d-4ecf-908e-87a834da500b" providerId="ADAL" clId="{517D416A-FF51-4C0A-9A34-D49A5B8146F4}" dt="2020-03-13T14:59:47.167" v="3" actId="478"/>
          <ac:picMkLst>
            <pc:docMk/>
            <pc:sldMk cId="945402871" sldId="275"/>
            <ac:picMk id="1028" creationId="{602183ED-B551-49B7-9ED3-BB55501CECDB}"/>
          </ac:picMkLst>
        </pc:picChg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1384233077" sldId="280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553984944" sldId="313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1061982280" sldId="314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1615462970" sldId="322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908008454" sldId="533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3152013710" sldId="665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1122532583" sldId="1165"/>
        </pc:sldMkLst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2890667837" sldId="1166"/>
        </pc:sldMkLst>
      </pc:sldChg>
      <pc:sldChg chg="addSp delSp modSp add mod">
        <pc:chgData name="Emilien Larouche" userId="587a9708-6c6d-4ecf-908e-87a834da500b" providerId="ADAL" clId="{517D416A-FF51-4C0A-9A34-D49A5B8146F4}" dt="2020-03-13T15:15:36.796" v="862" actId="403"/>
        <pc:sldMkLst>
          <pc:docMk/>
          <pc:sldMk cId="1722735839" sldId="1169"/>
        </pc:sldMkLst>
        <pc:spChg chg="del">
          <ac:chgData name="Emilien Larouche" userId="587a9708-6c6d-4ecf-908e-87a834da500b" providerId="ADAL" clId="{517D416A-FF51-4C0A-9A34-D49A5B8146F4}" dt="2020-03-13T15:12:52.119" v="756" actId="478"/>
          <ac:spMkLst>
            <pc:docMk/>
            <pc:sldMk cId="1722735839" sldId="1169"/>
            <ac:spMk id="2" creationId="{504F0BB3-C594-48ED-8E0A-ADFD0F6F2344}"/>
          </ac:spMkLst>
        </pc:spChg>
        <pc:spChg chg="add mod">
          <ac:chgData name="Emilien Larouche" userId="587a9708-6c6d-4ecf-908e-87a834da500b" providerId="ADAL" clId="{517D416A-FF51-4C0A-9A34-D49A5B8146F4}" dt="2020-03-13T15:15:36.796" v="862" actId="403"/>
          <ac:spMkLst>
            <pc:docMk/>
            <pc:sldMk cId="1722735839" sldId="1169"/>
            <ac:spMk id="3" creationId="{F3E7284D-5ED5-4A2B-AB06-04F341C9E86C}"/>
          </ac:spMkLst>
        </pc:spChg>
        <pc:spChg chg="mod">
          <ac:chgData name="Emilien Larouche" userId="587a9708-6c6d-4ecf-908e-87a834da500b" providerId="ADAL" clId="{517D416A-FF51-4C0A-9A34-D49A5B8146F4}" dt="2020-03-13T15:13:02.141" v="782" actId="20577"/>
          <ac:spMkLst>
            <pc:docMk/>
            <pc:sldMk cId="1722735839" sldId="1169"/>
            <ac:spMk id="19" creationId="{D772C87C-442E-4706-A6DC-7090C49EB5C5}"/>
          </ac:spMkLst>
        </pc:spChg>
        <pc:spChg chg="del">
          <ac:chgData name="Emilien Larouche" userId="587a9708-6c6d-4ecf-908e-87a834da500b" providerId="ADAL" clId="{517D416A-FF51-4C0A-9A34-D49A5B8146F4}" dt="2020-03-13T15:12:52.119" v="756" actId="478"/>
          <ac:spMkLst>
            <pc:docMk/>
            <pc:sldMk cId="1722735839" sldId="1169"/>
            <ac:spMk id="20" creationId="{5AE52735-8986-4D6F-87F8-3014A16A1615}"/>
          </ac:spMkLst>
        </pc:spChg>
        <pc:spChg chg="del">
          <ac:chgData name="Emilien Larouche" userId="587a9708-6c6d-4ecf-908e-87a834da500b" providerId="ADAL" clId="{517D416A-FF51-4C0A-9A34-D49A5B8146F4}" dt="2020-03-13T15:12:54.803" v="757" actId="478"/>
          <ac:spMkLst>
            <pc:docMk/>
            <pc:sldMk cId="1722735839" sldId="1169"/>
            <ac:spMk id="21" creationId="{6555C0C3-76B6-4510-B1F6-7B8CCCAF1F63}"/>
          </ac:spMkLst>
        </pc:spChg>
        <pc:spChg chg="del">
          <ac:chgData name="Emilien Larouche" userId="587a9708-6c6d-4ecf-908e-87a834da500b" providerId="ADAL" clId="{517D416A-FF51-4C0A-9A34-D49A5B8146F4}" dt="2020-03-13T15:12:52.119" v="756" actId="478"/>
          <ac:spMkLst>
            <pc:docMk/>
            <pc:sldMk cId="1722735839" sldId="1169"/>
            <ac:spMk id="22" creationId="{8FE6FE3D-3FB6-4798-8AB4-526A9BAABC9E}"/>
          </ac:spMkLst>
        </pc:spChg>
        <pc:spChg chg="del">
          <ac:chgData name="Emilien Larouche" userId="587a9708-6c6d-4ecf-908e-87a834da500b" providerId="ADAL" clId="{517D416A-FF51-4C0A-9A34-D49A5B8146F4}" dt="2020-03-13T15:12:52.119" v="756" actId="478"/>
          <ac:spMkLst>
            <pc:docMk/>
            <pc:sldMk cId="1722735839" sldId="1169"/>
            <ac:spMk id="23" creationId="{90E6F334-B135-4457-9467-EAA17FA9B2BD}"/>
          </ac:spMkLst>
        </pc:spChg>
      </pc:sldChg>
      <pc:sldChg chg="add del">
        <pc:chgData name="Emilien Larouche" userId="587a9708-6c6d-4ecf-908e-87a834da500b" providerId="ADAL" clId="{517D416A-FF51-4C0A-9A34-D49A5B8146F4}" dt="2020-03-13T14:59:36.117" v="2" actId="47"/>
        <pc:sldMkLst>
          <pc:docMk/>
          <pc:sldMk cId="3508227981" sldId="1169"/>
        </pc:sldMkLst>
      </pc:sldChg>
      <pc:sldChg chg="addSp delSp modSp add mod">
        <pc:chgData name="Emilien Larouche" userId="587a9708-6c6d-4ecf-908e-87a834da500b" providerId="ADAL" clId="{517D416A-FF51-4C0A-9A34-D49A5B8146F4}" dt="2020-03-13T15:16:36.119" v="876" actId="1076"/>
        <pc:sldMkLst>
          <pc:docMk/>
          <pc:sldMk cId="2454395631" sldId="1170"/>
        </pc:sldMkLst>
        <pc:spChg chg="add mod">
          <ac:chgData name="Emilien Larouche" userId="587a9708-6c6d-4ecf-908e-87a834da500b" providerId="ADAL" clId="{517D416A-FF51-4C0A-9A34-D49A5B8146F4}" dt="2020-03-13T15:16:36.119" v="876" actId="1076"/>
          <ac:spMkLst>
            <pc:docMk/>
            <pc:sldMk cId="2454395631" sldId="1170"/>
            <ac:spMk id="2" creationId="{CC1B8000-72AA-4E21-A25B-41F6AEA5BDFF}"/>
          </ac:spMkLst>
        </pc:spChg>
        <pc:spChg chg="del">
          <ac:chgData name="Emilien Larouche" userId="587a9708-6c6d-4ecf-908e-87a834da500b" providerId="ADAL" clId="{517D416A-FF51-4C0A-9A34-D49A5B8146F4}" dt="2020-03-13T15:15:45.616" v="864" actId="478"/>
          <ac:spMkLst>
            <pc:docMk/>
            <pc:sldMk cId="2454395631" sldId="1170"/>
            <ac:spMk id="3" creationId="{F3E7284D-5ED5-4A2B-AB06-04F341C9E86C}"/>
          </ac:spMkLst>
        </pc:spChg>
      </pc:sldChg>
      <pc:sldChg chg="addSp delSp modSp add mod">
        <pc:chgData name="Emilien Larouche" userId="587a9708-6c6d-4ecf-908e-87a834da500b" providerId="ADAL" clId="{517D416A-FF51-4C0A-9A34-D49A5B8146F4}" dt="2020-03-13T15:17:11.246" v="886" actId="14100"/>
        <pc:sldMkLst>
          <pc:docMk/>
          <pc:sldMk cId="752584314" sldId="1171"/>
        </pc:sldMkLst>
        <pc:spChg chg="del mod">
          <ac:chgData name="Emilien Larouche" userId="587a9708-6c6d-4ecf-908e-87a834da500b" providerId="ADAL" clId="{517D416A-FF51-4C0A-9A34-D49A5B8146F4}" dt="2020-03-13T15:16:45.822" v="879" actId="478"/>
          <ac:spMkLst>
            <pc:docMk/>
            <pc:sldMk cId="752584314" sldId="1171"/>
            <ac:spMk id="2" creationId="{CC1B8000-72AA-4E21-A25B-41F6AEA5BDFF}"/>
          </ac:spMkLst>
        </pc:spChg>
        <pc:spChg chg="add mod">
          <ac:chgData name="Emilien Larouche" userId="587a9708-6c6d-4ecf-908e-87a834da500b" providerId="ADAL" clId="{517D416A-FF51-4C0A-9A34-D49A5B8146F4}" dt="2020-03-13T15:17:11.246" v="886" actId="14100"/>
          <ac:spMkLst>
            <pc:docMk/>
            <pc:sldMk cId="752584314" sldId="1171"/>
            <ac:spMk id="3" creationId="{67EB2D42-BACB-4E39-99E4-2CC76EFE4F05}"/>
          </ac:spMkLst>
        </pc:spChg>
      </pc:sldChg>
      <pc:sldChg chg="addSp delSp modSp add mod">
        <pc:chgData name="Emilien Larouche" userId="587a9708-6c6d-4ecf-908e-87a834da500b" providerId="ADAL" clId="{517D416A-FF51-4C0A-9A34-D49A5B8146F4}" dt="2020-03-13T15:20:22.274" v="1101" actId="478"/>
        <pc:sldMkLst>
          <pc:docMk/>
          <pc:sldMk cId="3824991067" sldId="1172"/>
        </pc:sldMkLst>
        <pc:spChg chg="mod">
          <ac:chgData name="Emilien Larouche" userId="587a9708-6c6d-4ecf-908e-87a834da500b" providerId="ADAL" clId="{517D416A-FF51-4C0A-9A34-D49A5B8146F4}" dt="2020-03-13T15:19:37.729" v="1036" actId="20577"/>
          <ac:spMkLst>
            <pc:docMk/>
            <pc:sldMk cId="3824991067" sldId="1172"/>
            <ac:spMk id="2" creationId="{504F0BB3-C594-48ED-8E0A-ADFD0F6F2344}"/>
          </ac:spMkLst>
        </pc:spChg>
        <pc:spChg chg="add del">
          <ac:chgData name="Emilien Larouche" userId="587a9708-6c6d-4ecf-908e-87a834da500b" providerId="ADAL" clId="{517D416A-FF51-4C0A-9A34-D49A5B8146F4}" dt="2020-03-13T15:20:19.213" v="1100" actId="478"/>
          <ac:spMkLst>
            <pc:docMk/>
            <pc:sldMk cId="3824991067" sldId="1172"/>
            <ac:spMk id="21" creationId="{6555C0C3-76B6-4510-B1F6-7B8CCCAF1F63}"/>
          </ac:spMkLst>
        </pc:spChg>
        <pc:spChg chg="mod">
          <ac:chgData name="Emilien Larouche" userId="587a9708-6c6d-4ecf-908e-87a834da500b" providerId="ADAL" clId="{517D416A-FF51-4C0A-9A34-D49A5B8146F4}" dt="2020-03-13T15:20:14.997" v="1098" actId="20577"/>
          <ac:spMkLst>
            <pc:docMk/>
            <pc:sldMk cId="3824991067" sldId="1172"/>
            <ac:spMk id="22" creationId="{8FE6FE3D-3FB6-4798-8AB4-526A9BAABC9E}"/>
          </ac:spMkLst>
        </pc:spChg>
        <pc:spChg chg="del">
          <ac:chgData name="Emilien Larouche" userId="587a9708-6c6d-4ecf-908e-87a834da500b" providerId="ADAL" clId="{517D416A-FF51-4C0A-9A34-D49A5B8146F4}" dt="2020-03-13T15:20:22.274" v="1101" actId="478"/>
          <ac:spMkLst>
            <pc:docMk/>
            <pc:sldMk cId="3824991067" sldId="1172"/>
            <ac:spMk id="23" creationId="{90E6F334-B135-4457-9467-EAA17FA9B2BD}"/>
          </ac:spMkLst>
        </pc:spChg>
      </pc:sldChg>
      <pc:sldChg chg="delSp modSp add mod">
        <pc:chgData name="Emilien Larouche" userId="587a9708-6c6d-4ecf-908e-87a834da500b" providerId="ADAL" clId="{517D416A-FF51-4C0A-9A34-D49A5B8146F4}" dt="2020-03-13T15:18:17.291" v="946" actId="478"/>
        <pc:sldMkLst>
          <pc:docMk/>
          <pc:sldMk cId="3936302667" sldId="1173"/>
        </pc:sldMkLst>
        <pc:spChg chg="del">
          <ac:chgData name="Emilien Larouche" userId="587a9708-6c6d-4ecf-908e-87a834da500b" providerId="ADAL" clId="{517D416A-FF51-4C0A-9A34-D49A5B8146F4}" dt="2020-03-13T15:18:17.291" v="946" actId="478"/>
          <ac:spMkLst>
            <pc:docMk/>
            <pc:sldMk cId="3936302667" sldId="1173"/>
            <ac:spMk id="3" creationId="{67EB2D42-BACB-4E39-99E4-2CC76EFE4F05}"/>
          </ac:spMkLst>
        </pc:spChg>
        <pc:spChg chg="mod">
          <ac:chgData name="Emilien Larouche" userId="587a9708-6c6d-4ecf-908e-87a834da500b" providerId="ADAL" clId="{517D416A-FF51-4C0A-9A34-D49A5B8146F4}" dt="2020-03-13T15:18:14.748" v="945" actId="20577"/>
          <ac:spMkLst>
            <pc:docMk/>
            <pc:sldMk cId="3936302667" sldId="1173"/>
            <ac:spMk id="19" creationId="{D772C87C-442E-4706-A6DC-7090C49EB5C5}"/>
          </ac:spMkLst>
        </pc:spChg>
      </pc:sldChg>
      <pc:sldChg chg="addSp delSp modSp add mod">
        <pc:chgData name="Emilien Larouche" userId="587a9708-6c6d-4ecf-908e-87a834da500b" providerId="ADAL" clId="{517D416A-FF51-4C0A-9A34-D49A5B8146F4}" dt="2020-03-13T15:19:24.842" v="1006" actId="20577"/>
        <pc:sldMkLst>
          <pc:docMk/>
          <pc:sldMk cId="1999163433" sldId="1174"/>
        </pc:sldMkLst>
        <pc:spChg chg="del">
          <ac:chgData name="Emilien Larouche" userId="587a9708-6c6d-4ecf-908e-87a834da500b" providerId="ADAL" clId="{517D416A-FF51-4C0A-9A34-D49A5B8146F4}" dt="2020-03-13T15:18:54.458" v="965" actId="478"/>
          <ac:spMkLst>
            <pc:docMk/>
            <pc:sldMk cId="1999163433" sldId="1174"/>
            <ac:spMk id="2" creationId="{504F0BB3-C594-48ED-8E0A-ADFD0F6F2344}"/>
          </ac:spMkLst>
        </pc:spChg>
        <pc:spChg chg="mod">
          <ac:chgData name="Emilien Larouche" userId="587a9708-6c6d-4ecf-908e-87a834da500b" providerId="ADAL" clId="{517D416A-FF51-4C0A-9A34-D49A5B8146F4}" dt="2020-03-13T15:18:35.691" v="958" actId="20577"/>
          <ac:spMkLst>
            <pc:docMk/>
            <pc:sldMk cId="1999163433" sldId="1174"/>
            <ac:spMk id="19" creationId="{D772C87C-442E-4706-A6DC-7090C49EB5C5}"/>
          </ac:spMkLst>
        </pc:spChg>
        <pc:spChg chg="del">
          <ac:chgData name="Emilien Larouche" userId="587a9708-6c6d-4ecf-908e-87a834da500b" providerId="ADAL" clId="{517D416A-FF51-4C0A-9A34-D49A5B8146F4}" dt="2020-03-13T15:18:51.754" v="964" actId="478"/>
          <ac:spMkLst>
            <pc:docMk/>
            <pc:sldMk cId="1999163433" sldId="1174"/>
            <ac:spMk id="20" creationId="{5AE52735-8986-4D6F-87F8-3014A16A1615}"/>
          </ac:spMkLst>
        </pc:spChg>
        <pc:spChg chg="del">
          <ac:chgData name="Emilien Larouche" userId="587a9708-6c6d-4ecf-908e-87a834da500b" providerId="ADAL" clId="{517D416A-FF51-4C0A-9A34-D49A5B8146F4}" dt="2020-03-13T15:18:48.684" v="963" actId="478"/>
          <ac:spMkLst>
            <pc:docMk/>
            <pc:sldMk cId="1999163433" sldId="1174"/>
            <ac:spMk id="21" creationId="{6555C0C3-76B6-4510-B1F6-7B8CCCAF1F63}"/>
          </ac:spMkLst>
        </pc:spChg>
        <pc:spChg chg="del">
          <ac:chgData name="Emilien Larouche" userId="587a9708-6c6d-4ecf-908e-87a834da500b" providerId="ADAL" clId="{517D416A-FF51-4C0A-9A34-D49A5B8146F4}" dt="2020-03-13T15:18:56.996" v="966" actId="478"/>
          <ac:spMkLst>
            <pc:docMk/>
            <pc:sldMk cId="1999163433" sldId="1174"/>
            <ac:spMk id="22" creationId="{8FE6FE3D-3FB6-4798-8AB4-526A9BAABC9E}"/>
          </ac:spMkLst>
        </pc:spChg>
        <pc:spChg chg="add del mod">
          <ac:chgData name="Emilien Larouche" userId="587a9708-6c6d-4ecf-908e-87a834da500b" providerId="ADAL" clId="{517D416A-FF51-4C0A-9A34-D49A5B8146F4}" dt="2020-03-13T15:19:24.842" v="1006" actId="20577"/>
          <ac:spMkLst>
            <pc:docMk/>
            <pc:sldMk cId="1999163433" sldId="1174"/>
            <ac:spMk id="23" creationId="{90E6F334-B135-4457-9467-EAA17FA9B2BD}"/>
          </ac:spMkLst>
        </pc:spChg>
      </pc:sldChg>
      <pc:sldChg chg="addSp delSp modSp add mod">
        <pc:chgData name="Emilien Larouche" userId="587a9708-6c6d-4ecf-908e-87a834da500b" providerId="ADAL" clId="{517D416A-FF51-4C0A-9A34-D49A5B8146F4}" dt="2020-03-13T15:21:43.481" v="1151" actId="14100"/>
        <pc:sldMkLst>
          <pc:docMk/>
          <pc:sldMk cId="1121464581" sldId="1175"/>
        </pc:sldMkLst>
        <pc:spChg chg="mod">
          <ac:chgData name="Emilien Larouche" userId="587a9708-6c6d-4ecf-908e-87a834da500b" providerId="ADAL" clId="{517D416A-FF51-4C0A-9A34-D49A5B8146F4}" dt="2020-03-13T15:21:28.579" v="1146" actId="313"/>
          <ac:spMkLst>
            <pc:docMk/>
            <pc:sldMk cId="1121464581" sldId="1175"/>
            <ac:spMk id="19" creationId="{D772C87C-442E-4706-A6DC-7090C49EB5C5}"/>
          </ac:spMkLst>
        </pc:spChg>
        <pc:spChg chg="del">
          <ac:chgData name="Emilien Larouche" userId="587a9708-6c6d-4ecf-908e-87a834da500b" providerId="ADAL" clId="{517D416A-FF51-4C0A-9A34-D49A5B8146F4}" dt="2020-03-13T15:21:11.697" v="1103" actId="478"/>
          <ac:spMkLst>
            <pc:docMk/>
            <pc:sldMk cId="1121464581" sldId="1175"/>
            <ac:spMk id="23" creationId="{90E6F334-B135-4457-9467-EAA17FA9B2BD}"/>
          </ac:spMkLst>
        </pc:spChg>
        <pc:picChg chg="add mod">
          <ac:chgData name="Emilien Larouche" userId="587a9708-6c6d-4ecf-908e-87a834da500b" providerId="ADAL" clId="{517D416A-FF51-4C0A-9A34-D49A5B8146F4}" dt="2020-03-13T15:21:43.481" v="1151" actId="14100"/>
          <ac:picMkLst>
            <pc:docMk/>
            <pc:sldMk cId="1121464581" sldId="1175"/>
            <ac:picMk id="2" creationId="{CBD542FD-2E0E-4BF9-BC14-C94968721E62}"/>
          </ac:picMkLst>
        </pc:picChg>
      </pc:sldChg>
      <pc:sldChg chg="addSp delSp modSp add mod">
        <pc:chgData name="Emilien Larouche" userId="587a9708-6c6d-4ecf-908e-87a834da500b" providerId="ADAL" clId="{517D416A-FF51-4C0A-9A34-D49A5B8146F4}" dt="2020-03-13T15:23:32.148" v="1181" actId="14100"/>
        <pc:sldMkLst>
          <pc:docMk/>
          <pc:sldMk cId="2635417522" sldId="1176"/>
        </pc:sldMkLst>
        <pc:spChg chg="mod">
          <ac:chgData name="Emilien Larouche" userId="587a9708-6c6d-4ecf-908e-87a834da500b" providerId="ADAL" clId="{517D416A-FF51-4C0A-9A34-D49A5B8146F4}" dt="2020-03-13T15:23:22.670" v="1178" actId="20577"/>
          <ac:spMkLst>
            <pc:docMk/>
            <pc:sldMk cId="2635417522" sldId="1176"/>
            <ac:spMk id="19" creationId="{D772C87C-442E-4706-A6DC-7090C49EB5C5}"/>
          </ac:spMkLst>
        </pc:spChg>
        <pc:spChg chg="del">
          <ac:chgData name="Emilien Larouche" userId="587a9708-6c6d-4ecf-908e-87a834da500b" providerId="ADAL" clId="{517D416A-FF51-4C0A-9A34-D49A5B8146F4}" dt="2020-03-13T15:23:26.626" v="1179" actId="478"/>
          <ac:spMkLst>
            <pc:docMk/>
            <pc:sldMk cId="2635417522" sldId="1176"/>
            <ac:spMk id="23" creationId="{90E6F334-B135-4457-9467-EAA17FA9B2BD}"/>
          </ac:spMkLst>
        </pc:spChg>
        <pc:picChg chg="add mod">
          <ac:chgData name="Emilien Larouche" userId="587a9708-6c6d-4ecf-908e-87a834da500b" providerId="ADAL" clId="{517D416A-FF51-4C0A-9A34-D49A5B8146F4}" dt="2020-03-13T15:23:32.148" v="1181" actId="14100"/>
          <ac:picMkLst>
            <pc:docMk/>
            <pc:sldMk cId="2635417522" sldId="1176"/>
            <ac:picMk id="2" creationId="{E2C0573F-321E-4C8A-8C66-6287B7383A0F}"/>
          </ac:picMkLst>
        </pc:picChg>
      </pc:sldChg>
      <pc:sldMasterChg chg="addSldLayout delSldLayout">
        <pc:chgData name="Emilien Larouche" userId="587a9708-6c6d-4ecf-908e-87a834da500b" providerId="ADAL" clId="{517D416A-FF51-4C0A-9A34-D49A5B8146F4}" dt="2020-03-13T14:59:36.117" v="2" actId="47"/>
        <pc:sldMasterMkLst>
          <pc:docMk/>
          <pc:sldMasterMk cId="4123546741" sldId="2147483648"/>
        </pc:sldMasterMkLst>
        <pc:sldLayoutChg chg="add del">
          <pc:chgData name="Emilien Larouche" userId="587a9708-6c6d-4ecf-908e-87a834da500b" providerId="ADAL" clId="{517D416A-FF51-4C0A-9A34-D49A5B8146F4}" dt="2020-03-13T14:59:27.293" v="1" actId="47"/>
          <pc:sldLayoutMkLst>
            <pc:docMk/>
            <pc:sldMasterMk cId="4123546741" sldId="2147483648"/>
            <pc:sldLayoutMk cId="1810133400" sldId="2147483660"/>
          </pc:sldLayoutMkLst>
        </pc:sldLayoutChg>
        <pc:sldLayoutChg chg="add del">
          <pc:chgData name="Emilien Larouche" userId="587a9708-6c6d-4ecf-908e-87a834da500b" providerId="ADAL" clId="{517D416A-FF51-4C0A-9A34-D49A5B8146F4}" dt="2020-03-13T14:59:36.117" v="2" actId="47"/>
          <pc:sldLayoutMkLst>
            <pc:docMk/>
            <pc:sldMasterMk cId="4123546741" sldId="2147483648"/>
            <pc:sldLayoutMk cId="708666318" sldId="2147483661"/>
          </pc:sldLayoutMkLst>
        </pc:sldLayoutChg>
      </pc:sldMasterChg>
    </pc:docChg>
  </pc:docChgLst>
  <pc:docChgLst>
    <pc:chgData name="Emilien Larouche" userId="587a9708-6c6d-4ecf-908e-87a834da500b" providerId="ADAL" clId="{BC122CC3-F4FA-4FC1-802F-B424877B3ED8}"/>
    <pc:docChg chg="undo custSel addSld delSld modSld sldOrd">
      <pc:chgData name="Emilien Larouche" userId="587a9708-6c6d-4ecf-908e-87a834da500b" providerId="ADAL" clId="{BC122CC3-F4FA-4FC1-802F-B424877B3ED8}" dt="2020-03-19T15:42:03.481" v="103" actId="478"/>
      <pc:docMkLst>
        <pc:docMk/>
      </pc:docMkLst>
      <pc:sldChg chg="del">
        <pc:chgData name="Emilien Larouche" userId="587a9708-6c6d-4ecf-908e-87a834da500b" providerId="ADAL" clId="{BC122CC3-F4FA-4FC1-802F-B424877B3ED8}" dt="2020-03-19T15:26:12.590" v="15" actId="47"/>
        <pc:sldMkLst>
          <pc:docMk/>
          <pc:sldMk cId="3893701931" sldId="1094"/>
        </pc:sldMkLst>
      </pc:sldChg>
      <pc:sldChg chg="modSp mod">
        <pc:chgData name="Emilien Larouche" userId="587a9708-6c6d-4ecf-908e-87a834da500b" providerId="ADAL" clId="{BC122CC3-F4FA-4FC1-802F-B424877B3ED8}" dt="2020-03-19T15:25:01.731" v="5" actId="20577"/>
        <pc:sldMkLst>
          <pc:docMk/>
          <pc:sldMk cId="1455194871" sldId="1181"/>
        </pc:sldMkLst>
        <pc:spChg chg="mod">
          <ac:chgData name="Emilien Larouche" userId="587a9708-6c6d-4ecf-908e-87a834da500b" providerId="ADAL" clId="{BC122CC3-F4FA-4FC1-802F-B424877B3ED8}" dt="2020-03-19T15:25:01.731" v="5" actId="20577"/>
          <ac:spMkLst>
            <pc:docMk/>
            <pc:sldMk cId="1455194871" sldId="1181"/>
            <ac:spMk id="6" creationId="{01064835-8136-4D2E-BF8A-FE8EED497AEC}"/>
          </ac:spMkLst>
        </pc:spChg>
      </pc:sldChg>
      <pc:sldChg chg="del">
        <pc:chgData name="Emilien Larouche" userId="587a9708-6c6d-4ecf-908e-87a834da500b" providerId="ADAL" clId="{BC122CC3-F4FA-4FC1-802F-B424877B3ED8}" dt="2020-03-19T15:26:12.590" v="15" actId="47"/>
        <pc:sldMkLst>
          <pc:docMk/>
          <pc:sldMk cId="3636830647" sldId="1414"/>
        </pc:sldMkLst>
      </pc:sldChg>
      <pc:sldChg chg="del">
        <pc:chgData name="Emilien Larouche" userId="587a9708-6c6d-4ecf-908e-87a834da500b" providerId="ADAL" clId="{BC122CC3-F4FA-4FC1-802F-B424877B3ED8}" dt="2020-03-19T15:26:12.590" v="15" actId="47"/>
        <pc:sldMkLst>
          <pc:docMk/>
          <pc:sldMk cId="3941866443" sldId="1419"/>
        </pc:sldMkLst>
      </pc:sldChg>
      <pc:sldChg chg="del">
        <pc:chgData name="Emilien Larouche" userId="587a9708-6c6d-4ecf-908e-87a834da500b" providerId="ADAL" clId="{BC122CC3-F4FA-4FC1-802F-B424877B3ED8}" dt="2020-03-19T15:26:12.590" v="15" actId="47"/>
        <pc:sldMkLst>
          <pc:docMk/>
          <pc:sldMk cId="4125120065" sldId="1420"/>
        </pc:sldMkLst>
      </pc:sldChg>
      <pc:sldChg chg="del">
        <pc:chgData name="Emilien Larouche" userId="587a9708-6c6d-4ecf-908e-87a834da500b" providerId="ADAL" clId="{BC122CC3-F4FA-4FC1-802F-B424877B3ED8}" dt="2020-03-19T15:26:12.590" v="15" actId="47"/>
        <pc:sldMkLst>
          <pc:docMk/>
          <pc:sldMk cId="33587349" sldId="1421"/>
        </pc:sldMkLst>
      </pc:sldChg>
      <pc:sldChg chg="del">
        <pc:chgData name="Emilien Larouche" userId="587a9708-6c6d-4ecf-908e-87a834da500b" providerId="ADAL" clId="{BC122CC3-F4FA-4FC1-802F-B424877B3ED8}" dt="2020-03-19T15:26:12.590" v="15" actId="47"/>
        <pc:sldMkLst>
          <pc:docMk/>
          <pc:sldMk cId="385774632" sldId="1423"/>
        </pc:sldMkLst>
      </pc:sldChg>
      <pc:sldChg chg="ord">
        <pc:chgData name="Emilien Larouche" userId="587a9708-6c6d-4ecf-908e-87a834da500b" providerId="ADAL" clId="{BC122CC3-F4FA-4FC1-802F-B424877B3ED8}" dt="2020-03-19T15:27:39.896" v="17"/>
        <pc:sldMkLst>
          <pc:docMk/>
          <pc:sldMk cId="2607968714" sldId="1506"/>
        </pc:sldMkLst>
      </pc:sldChg>
      <pc:sldChg chg="ord">
        <pc:chgData name="Emilien Larouche" userId="587a9708-6c6d-4ecf-908e-87a834da500b" providerId="ADAL" clId="{BC122CC3-F4FA-4FC1-802F-B424877B3ED8}" dt="2020-03-19T15:27:39.896" v="17"/>
        <pc:sldMkLst>
          <pc:docMk/>
          <pc:sldMk cId="4115338272" sldId="1507"/>
        </pc:sldMkLst>
      </pc:sldChg>
      <pc:sldChg chg="ord">
        <pc:chgData name="Emilien Larouche" userId="587a9708-6c6d-4ecf-908e-87a834da500b" providerId="ADAL" clId="{BC122CC3-F4FA-4FC1-802F-B424877B3ED8}" dt="2020-03-19T15:27:39.896" v="17"/>
        <pc:sldMkLst>
          <pc:docMk/>
          <pc:sldMk cId="2827165063" sldId="1508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3098473713" sldId="1509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78903667" sldId="1510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4004714990" sldId="1511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3367847493" sldId="1512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2572103850" sldId="1513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3378975615" sldId="1514"/>
        </pc:sldMkLst>
      </pc:sldChg>
      <pc:sldChg chg="addSp delSp modSp mod">
        <pc:chgData name="Emilien Larouche" userId="587a9708-6c6d-4ecf-908e-87a834da500b" providerId="ADAL" clId="{BC122CC3-F4FA-4FC1-802F-B424877B3ED8}" dt="2020-03-19T15:37:15.017" v="35" actId="478"/>
        <pc:sldMkLst>
          <pc:docMk/>
          <pc:sldMk cId="2690144197" sldId="1515"/>
        </pc:sldMkLst>
        <pc:spChg chg="mod">
          <ac:chgData name="Emilien Larouche" userId="587a9708-6c6d-4ecf-908e-87a834da500b" providerId="ADAL" clId="{BC122CC3-F4FA-4FC1-802F-B424877B3ED8}" dt="2020-03-19T15:37:10.992" v="34" actId="20577"/>
          <ac:spMkLst>
            <pc:docMk/>
            <pc:sldMk cId="2690144197" sldId="1515"/>
            <ac:spMk id="5" creationId="{7913DD3A-F135-48D5-8FD5-C03984E714FD}"/>
          </ac:spMkLst>
        </pc:spChg>
        <pc:picChg chg="del">
          <ac:chgData name="Emilien Larouche" userId="587a9708-6c6d-4ecf-908e-87a834da500b" providerId="ADAL" clId="{BC122CC3-F4FA-4FC1-802F-B424877B3ED8}" dt="2020-03-19T15:37:15.017" v="35" actId="478"/>
          <ac:picMkLst>
            <pc:docMk/>
            <pc:sldMk cId="2690144197" sldId="1515"/>
            <ac:picMk id="3" creationId="{F5D4E21E-7938-4D4E-AFD8-ED762B62AB39}"/>
          </ac:picMkLst>
        </pc:picChg>
        <pc:picChg chg="add mod">
          <ac:chgData name="Emilien Larouche" userId="587a9708-6c6d-4ecf-908e-87a834da500b" providerId="ADAL" clId="{BC122CC3-F4FA-4FC1-802F-B424877B3ED8}" dt="2020-03-19T15:37:04.950" v="23" actId="1076"/>
          <ac:picMkLst>
            <pc:docMk/>
            <pc:sldMk cId="2690144197" sldId="1515"/>
            <ac:picMk id="1026" creationId="{69E3D4A1-DD86-492D-85B9-EAD9D6BD9A16}"/>
          </ac:picMkLst>
        </pc:picChg>
        <pc:picChg chg="del">
          <ac:chgData name="Emilien Larouche" userId="587a9708-6c6d-4ecf-908e-87a834da500b" providerId="ADAL" clId="{BC122CC3-F4FA-4FC1-802F-B424877B3ED8}" dt="2020-03-19T15:36:52.990" v="18" actId="478"/>
          <ac:picMkLst>
            <pc:docMk/>
            <pc:sldMk cId="2690144197" sldId="1515"/>
            <ac:picMk id="15362" creationId="{4E15BEE7-5942-4C2A-BCAD-DA1101AB335A}"/>
          </ac:picMkLst>
        </pc:picChg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647797524" sldId="1516"/>
        </pc:sldMkLst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3203643568" sldId="1517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2992294534" sldId="1521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2699764020" sldId="1522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2548014512" sldId="1523"/>
        </pc:sldMkLst>
      </pc:sldChg>
      <pc:sldChg chg="del">
        <pc:chgData name="Emilien Larouche" userId="587a9708-6c6d-4ecf-908e-87a834da500b" providerId="ADAL" clId="{BC122CC3-F4FA-4FC1-802F-B424877B3ED8}" dt="2020-03-19T15:25:57.668" v="13" actId="47"/>
        <pc:sldMkLst>
          <pc:docMk/>
          <pc:sldMk cId="2548898013" sldId="1524"/>
        </pc:sldMkLst>
      </pc:sldChg>
      <pc:sldChg chg="delSp mod">
        <pc:chgData name="Emilien Larouche" userId="587a9708-6c6d-4ecf-908e-87a834da500b" providerId="ADAL" clId="{BC122CC3-F4FA-4FC1-802F-B424877B3ED8}" dt="2020-03-19T15:25:14.970" v="8" actId="478"/>
        <pc:sldMkLst>
          <pc:docMk/>
          <pc:sldMk cId="129975070" sldId="1527"/>
        </pc:sldMkLst>
        <pc:spChg chg="del">
          <ac:chgData name="Emilien Larouche" userId="587a9708-6c6d-4ecf-908e-87a834da500b" providerId="ADAL" clId="{BC122CC3-F4FA-4FC1-802F-B424877B3ED8}" dt="2020-03-19T15:25:11.270" v="6" actId="478"/>
          <ac:spMkLst>
            <pc:docMk/>
            <pc:sldMk cId="129975070" sldId="1527"/>
            <ac:spMk id="9" creationId="{739E3EB9-06E7-4F40-985B-E345286FA7E4}"/>
          </ac:spMkLst>
        </pc:spChg>
        <pc:spChg chg="del">
          <ac:chgData name="Emilien Larouche" userId="587a9708-6c6d-4ecf-908e-87a834da500b" providerId="ADAL" clId="{BC122CC3-F4FA-4FC1-802F-B424877B3ED8}" dt="2020-03-19T15:25:13.007" v="7" actId="478"/>
          <ac:spMkLst>
            <pc:docMk/>
            <pc:sldMk cId="129975070" sldId="1527"/>
            <ac:spMk id="18" creationId="{0AD619C1-C52F-470E-A987-E5A5B0A4A56B}"/>
          </ac:spMkLst>
        </pc:spChg>
        <pc:spChg chg="del">
          <ac:chgData name="Emilien Larouche" userId="587a9708-6c6d-4ecf-908e-87a834da500b" providerId="ADAL" clId="{BC122CC3-F4FA-4FC1-802F-B424877B3ED8}" dt="2020-03-19T15:25:14.970" v="8" actId="478"/>
          <ac:spMkLst>
            <pc:docMk/>
            <pc:sldMk cId="129975070" sldId="1527"/>
            <ac:spMk id="19" creationId="{2A0D6E89-AA97-4B1C-BF41-0DE0A557BA0D}"/>
          </ac:spMkLst>
        </pc:spChg>
      </pc:sldChg>
      <pc:sldChg chg="delSp mod">
        <pc:chgData name="Emilien Larouche" userId="587a9708-6c6d-4ecf-908e-87a834da500b" providerId="ADAL" clId="{BC122CC3-F4FA-4FC1-802F-B424877B3ED8}" dt="2020-03-19T15:25:21.815" v="10" actId="478"/>
        <pc:sldMkLst>
          <pc:docMk/>
          <pc:sldMk cId="3063960500" sldId="1528"/>
        </pc:sldMkLst>
        <pc:spChg chg="del">
          <ac:chgData name="Emilien Larouche" userId="587a9708-6c6d-4ecf-908e-87a834da500b" providerId="ADAL" clId="{BC122CC3-F4FA-4FC1-802F-B424877B3ED8}" dt="2020-03-19T15:25:21.815" v="10" actId="478"/>
          <ac:spMkLst>
            <pc:docMk/>
            <pc:sldMk cId="3063960500" sldId="1528"/>
            <ac:spMk id="3" creationId="{2749B2F9-E4C0-48B9-A63C-6BA26E3A3B8D}"/>
          </ac:spMkLst>
        </pc:spChg>
        <pc:spChg chg="del">
          <ac:chgData name="Emilien Larouche" userId="587a9708-6c6d-4ecf-908e-87a834da500b" providerId="ADAL" clId="{BC122CC3-F4FA-4FC1-802F-B424877B3ED8}" dt="2020-03-19T15:25:20.650" v="9" actId="478"/>
          <ac:spMkLst>
            <pc:docMk/>
            <pc:sldMk cId="3063960500" sldId="1528"/>
            <ac:spMk id="12" creationId="{033FD730-B8A0-4471-AD46-5725EB4F4B45}"/>
          </ac:spMkLst>
        </pc:spChg>
      </pc:sldChg>
      <pc:sldChg chg="modSp mod">
        <pc:chgData name="Emilien Larouche" userId="587a9708-6c6d-4ecf-908e-87a834da500b" providerId="ADAL" clId="{BC122CC3-F4FA-4FC1-802F-B424877B3ED8}" dt="2020-03-19T15:25:29.715" v="12" actId="1035"/>
        <pc:sldMkLst>
          <pc:docMk/>
          <pc:sldMk cId="1200629254" sldId="1529"/>
        </pc:sldMkLst>
        <pc:spChg chg="mod">
          <ac:chgData name="Emilien Larouche" userId="587a9708-6c6d-4ecf-908e-87a834da500b" providerId="ADAL" clId="{BC122CC3-F4FA-4FC1-802F-B424877B3ED8}" dt="2020-03-19T15:25:29.715" v="12" actId="1035"/>
          <ac:spMkLst>
            <pc:docMk/>
            <pc:sldMk cId="1200629254" sldId="1529"/>
            <ac:spMk id="4" creationId="{DBF98BCC-A808-456A-8612-AEF16C2B21F1}"/>
          </ac:spMkLst>
        </pc:spChg>
      </pc:sldChg>
      <pc:sldChg chg="ord">
        <pc:chgData name="Emilien Larouche" userId="587a9708-6c6d-4ecf-908e-87a834da500b" providerId="ADAL" clId="{BC122CC3-F4FA-4FC1-802F-B424877B3ED8}" dt="2020-03-19T15:27:39.896" v="17"/>
        <pc:sldMkLst>
          <pc:docMk/>
          <pc:sldMk cId="2856076819" sldId="1535"/>
        </pc:sldMkLst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1124403410" sldId="1536"/>
        </pc:sldMkLst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1759535710" sldId="1537"/>
        </pc:sldMkLst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2831091275" sldId="1539"/>
        </pc:sldMkLst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3365181303" sldId="1540"/>
        </pc:sldMkLst>
      </pc:sldChg>
      <pc:sldChg chg="del">
        <pc:chgData name="Emilien Larouche" userId="587a9708-6c6d-4ecf-908e-87a834da500b" providerId="ADAL" clId="{BC122CC3-F4FA-4FC1-802F-B424877B3ED8}" dt="2020-03-19T15:26:06.846" v="14" actId="47"/>
        <pc:sldMkLst>
          <pc:docMk/>
          <pc:sldMk cId="39886387" sldId="1541"/>
        </pc:sldMkLst>
      </pc:sldChg>
      <pc:sldChg chg="addSp delSp modSp mod">
        <pc:chgData name="Emilien Larouche" userId="587a9708-6c6d-4ecf-908e-87a834da500b" providerId="ADAL" clId="{BC122CC3-F4FA-4FC1-802F-B424877B3ED8}" dt="2020-03-19T15:38:12.318" v="54" actId="20577"/>
        <pc:sldMkLst>
          <pc:docMk/>
          <pc:sldMk cId="3754997520" sldId="1542"/>
        </pc:sldMkLst>
        <pc:spChg chg="mod">
          <ac:chgData name="Emilien Larouche" userId="587a9708-6c6d-4ecf-908e-87a834da500b" providerId="ADAL" clId="{BC122CC3-F4FA-4FC1-802F-B424877B3ED8}" dt="2020-03-19T15:38:12.318" v="54" actId="20577"/>
          <ac:spMkLst>
            <pc:docMk/>
            <pc:sldMk cId="3754997520" sldId="1542"/>
            <ac:spMk id="5" creationId="{7913DD3A-F135-48D5-8FD5-C03984E714FD}"/>
          </ac:spMkLst>
        </pc:spChg>
        <pc:picChg chg="del">
          <ac:chgData name="Emilien Larouche" userId="587a9708-6c6d-4ecf-908e-87a834da500b" providerId="ADAL" clId="{BC122CC3-F4FA-4FC1-802F-B424877B3ED8}" dt="2020-03-19T15:37:45.275" v="38" actId="478"/>
          <ac:picMkLst>
            <pc:docMk/>
            <pc:sldMk cId="3754997520" sldId="1542"/>
            <ac:picMk id="2" creationId="{D9D04001-D6BF-47CA-B581-2FECDCB87ACC}"/>
          </ac:picMkLst>
        </pc:picChg>
        <pc:picChg chg="add mod">
          <ac:chgData name="Emilien Larouche" userId="587a9708-6c6d-4ecf-908e-87a834da500b" providerId="ADAL" clId="{BC122CC3-F4FA-4FC1-802F-B424877B3ED8}" dt="2020-03-19T15:38:06.721" v="43" actId="1076"/>
          <ac:picMkLst>
            <pc:docMk/>
            <pc:sldMk cId="3754997520" sldId="1542"/>
            <ac:picMk id="3" creationId="{A375B8C1-9781-4F05-B018-6178322CC3C3}"/>
          </ac:picMkLst>
        </pc:picChg>
        <pc:picChg chg="add">
          <ac:chgData name="Emilien Larouche" userId="587a9708-6c6d-4ecf-908e-87a834da500b" providerId="ADAL" clId="{BC122CC3-F4FA-4FC1-802F-B424877B3ED8}" dt="2020-03-19T15:37:20.610" v="37"/>
          <ac:picMkLst>
            <pc:docMk/>
            <pc:sldMk cId="3754997520" sldId="1542"/>
            <ac:picMk id="6" creationId="{633AFBB3-5FFD-48C9-9A07-E660E930EED0}"/>
          </ac:picMkLst>
        </pc:picChg>
        <pc:picChg chg="del">
          <ac:chgData name="Emilien Larouche" userId="587a9708-6c6d-4ecf-908e-87a834da500b" providerId="ADAL" clId="{BC122CC3-F4FA-4FC1-802F-B424877B3ED8}" dt="2020-03-19T15:37:20.444" v="36" actId="478"/>
          <ac:picMkLst>
            <pc:docMk/>
            <pc:sldMk cId="3754997520" sldId="1542"/>
            <ac:picMk id="15362" creationId="{4E15BEE7-5942-4C2A-BCAD-DA1101AB335A}"/>
          </ac:picMkLst>
        </pc:picChg>
      </pc:sldChg>
      <pc:sldChg chg="addSp delSp modSp add mod">
        <pc:chgData name="Emilien Larouche" userId="587a9708-6c6d-4ecf-908e-87a834da500b" providerId="ADAL" clId="{BC122CC3-F4FA-4FC1-802F-B424877B3ED8}" dt="2020-03-19T15:41:55.745" v="102" actId="478"/>
        <pc:sldMkLst>
          <pc:docMk/>
          <pc:sldMk cId="1153621749" sldId="1543"/>
        </pc:sldMkLst>
        <pc:spChg chg="mod">
          <ac:chgData name="Emilien Larouche" userId="587a9708-6c6d-4ecf-908e-87a834da500b" providerId="ADAL" clId="{BC122CC3-F4FA-4FC1-802F-B424877B3ED8}" dt="2020-03-19T15:38:33.022" v="73" actId="20577"/>
          <ac:spMkLst>
            <pc:docMk/>
            <pc:sldMk cId="1153621749" sldId="1543"/>
            <ac:spMk id="5" creationId="{7913DD3A-F135-48D5-8FD5-C03984E714FD}"/>
          </ac:spMkLst>
        </pc:spChg>
        <pc:picChg chg="add del mod">
          <ac:chgData name="Emilien Larouche" userId="587a9708-6c6d-4ecf-908e-87a834da500b" providerId="ADAL" clId="{BC122CC3-F4FA-4FC1-802F-B424877B3ED8}" dt="2020-03-19T15:41:55.745" v="102" actId="478"/>
          <ac:picMkLst>
            <pc:docMk/>
            <pc:sldMk cId="1153621749" sldId="1543"/>
            <ac:picMk id="2" creationId="{DCC15ED6-A496-40EE-AF94-2A1D96BA2E23}"/>
          </ac:picMkLst>
        </pc:picChg>
        <pc:picChg chg="del">
          <ac:chgData name="Emilien Larouche" userId="587a9708-6c6d-4ecf-908e-87a834da500b" providerId="ADAL" clId="{BC122CC3-F4FA-4FC1-802F-B424877B3ED8}" dt="2020-03-19T15:38:27.760" v="57" actId="478"/>
          <ac:picMkLst>
            <pc:docMk/>
            <pc:sldMk cId="1153621749" sldId="1543"/>
            <ac:picMk id="3" creationId="{A375B8C1-9781-4F05-B018-6178322CC3C3}"/>
          </ac:picMkLst>
        </pc:picChg>
        <pc:picChg chg="del">
          <ac:chgData name="Emilien Larouche" userId="587a9708-6c6d-4ecf-908e-87a834da500b" providerId="ADAL" clId="{BC122CC3-F4FA-4FC1-802F-B424877B3ED8}" dt="2020-03-19T15:39:04.343" v="88" actId="478"/>
          <ac:picMkLst>
            <pc:docMk/>
            <pc:sldMk cId="1153621749" sldId="1543"/>
            <ac:picMk id="6" creationId="{633AFBB3-5FFD-48C9-9A07-E660E930EED0}"/>
          </ac:picMkLst>
        </pc:picChg>
        <pc:picChg chg="add mod">
          <ac:chgData name="Emilien Larouche" userId="587a9708-6c6d-4ecf-908e-87a834da500b" providerId="ADAL" clId="{BC122CC3-F4FA-4FC1-802F-B424877B3ED8}" dt="2020-03-19T15:39:28.346" v="91" actId="1076"/>
          <ac:picMkLst>
            <pc:docMk/>
            <pc:sldMk cId="1153621749" sldId="1543"/>
            <ac:picMk id="3074" creationId="{0D68DFFC-8905-424D-9422-F05362B5F1F1}"/>
          </ac:picMkLst>
        </pc:picChg>
      </pc:sldChg>
      <pc:sldChg chg="addSp delSp modSp add mod ord">
        <pc:chgData name="Emilien Larouche" userId="587a9708-6c6d-4ecf-908e-87a834da500b" providerId="ADAL" clId="{BC122CC3-F4FA-4FC1-802F-B424877B3ED8}" dt="2020-03-19T15:42:03.481" v="103" actId="478"/>
        <pc:sldMkLst>
          <pc:docMk/>
          <pc:sldMk cId="1382658966" sldId="1544"/>
        </pc:sldMkLst>
        <pc:spChg chg="mod">
          <ac:chgData name="Emilien Larouche" userId="587a9708-6c6d-4ecf-908e-87a834da500b" providerId="ADAL" clId="{BC122CC3-F4FA-4FC1-802F-B424877B3ED8}" dt="2020-03-19T15:38:40.236" v="87" actId="20577"/>
          <ac:spMkLst>
            <pc:docMk/>
            <pc:sldMk cId="1382658966" sldId="1544"/>
            <ac:spMk id="5" creationId="{7913DD3A-F135-48D5-8FD5-C03984E714FD}"/>
          </ac:spMkLst>
        </pc:spChg>
        <pc:picChg chg="del">
          <ac:chgData name="Emilien Larouche" userId="587a9708-6c6d-4ecf-908e-87a834da500b" providerId="ADAL" clId="{BC122CC3-F4FA-4FC1-802F-B424877B3ED8}" dt="2020-03-19T15:42:03.481" v="103" actId="478"/>
          <ac:picMkLst>
            <pc:docMk/>
            <pc:sldMk cId="1382658966" sldId="1544"/>
            <ac:picMk id="3" creationId="{A375B8C1-9781-4F05-B018-6178322CC3C3}"/>
          </ac:picMkLst>
        </pc:picChg>
        <pc:picChg chg="del">
          <ac:chgData name="Emilien Larouche" userId="587a9708-6c6d-4ecf-908e-87a834da500b" providerId="ADAL" clId="{BC122CC3-F4FA-4FC1-802F-B424877B3ED8}" dt="2020-03-19T15:39:06.330" v="89" actId="478"/>
          <ac:picMkLst>
            <pc:docMk/>
            <pc:sldMk cId="1382658966" sldId="1544"/>
            <ac:picMk id="6" creationId="{633AFBB3-5FFD-48C9-9A07-E660E930EED0}"/>
          </ac:picMkLst>
        </pc:picChg>
        <pc:picChg chg="add">
          <ac:chgData name="Emilien Larouche" userId="587a9708-6c6d-4ecf-908e-87a834da500b" providerId="ADAL" clId="{BC122CC3-F4FA-4FC1-802F-B424877B3ED8}" dt="2020-03-19T15:39:31.115" v="92"/>
          <ac:picMkLst>
            <pc:docMk/>
            <pc:sldMk cId="1382658966" sldId="1544"/>
            <ac:picMk id="7" creationId="{860C000B-924E-4635-B51C-229148670809}"/>
          </ac:picMkLst>
        </pc:picChg>
      </pc:sldChg>
    </pc:docChg>
  </pc:docChgLst>
  <pc:docChgLst>
    <pc:chgData name="Emilien Larouche" userId="587a9708-6c6d-4ecf-908e-87a834da500b" providerId="ADAL" clId="{02475AB3-7252-4432-B1EE-D0CD96BD6F3D}"/>
    <pc:docChg chg="undo custSel addSld delSld modSld sldOrd">
      <pc:chgData name="Emilien Larouche" userId="587a9708-6c6d-4ecf-908e-87a834da500b" providerId="ADAL" clId="{02475AB3-7252-4432-B1EE-D0CD96BD6F3D}" dt="2020-03-18T18:53:01.165" v="4693" actId="1076"/>
      <pc:docMkLst>
        <pc:docMk/>
      </pc:docMkLst>
      <pc:sldChg chg="del">
        <pc:chgData name="Emilien Larouche" userId="587a9708-6c6d-4ecf-908e-87a834da500b" providerId="ADAL" clId="{02475AB3-7252-4432-B1EE-D0CD96BD6F3D}" dt="2020-03-18T13:01:43.838" v="4" actId="47"/>
        <pc:sldMkLst>
          <pc:docMk/>
          <pc:sldMk cId="945402871" sldId="275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3621854458" sldId="584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84180239" sldId="585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2409310291" sldId="586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3968315698" sldId="587"/>
        </pc:sldMkLst>
      </pc:sldChg>
      <pc:sldChg chg="ord">
        <pc:chgData name="Emilien Larouche" userId="587a9708-6c6d-4ecf-908e-87a834da500b" providerId="ADAL" clId="{02475AB3-7252-4432-B1EE-D0CD96BD6F3D}" dt="2020-03-18T13:53:23.053" v="2047"/>
        <pc:sldMkLst>
          <pc:docMk/>
          <pc:sldMk cId="306624339" sldId="621"/>
        </pc:sldMkLst>
      </pc:sldChg>
      <pc:sldChg chg="addSp delSp modSp add mod ord">
        <pc:chgData name="Emilien Larouche" userId="587a9708-6c6d-4ecf-908e-87a834da500b" providerId="ADAL" clId="{02475AB3-7252-4432-B1EE-D0CD96BD6F3D}" dt="2020-03-18T13:49:45.998" v="1848" actId="478"/>
        <pc:sldMkLst>
          <pc:docMk/>
          <pc:sldMk cId="3893701931" sldId="1094"/>
        </pc:sldMkLst>
        <pc:spChg chg="del">
          <ac:chgData name="Emilien Larouche" userId="587a9708-6c6d-4ecf-908e-87a834da500b" providerId="ADAL" clId="{02475AB3-7252-4432-B1EE-D0CD96BD6F3D}" dt="2020-03-18T13:46:57.599" v="1838" actId="478"/>
          <ac:spMkLst>
            <pc:docMk/>
            <pc:sldMk cId="3893701931" sldId="1094"/>
            <ac:spMk id="4" creationId="{243DDD31-FD09-4888-9989-A1D54009AEE5}"/>
          </ac:spMkLst>
        </pc:spChg>
        <pc:spChg chg="del">
          <ac:chgData name="Emilien Larouche" userId="587a9708-6c6d-4ecf-908e-87a834da500b" providerId="ADAL" clId="{02475AB3-7252-4432-B1EE-D0CD96BD6F3D}" dt="2020-03-18T13:49:45.998" v="1848" actId="478"/>
          <ac:spMkLst>
            <pc:docMk/>
            <pc:sldMk cId="3893701931" sldId="1094"/>
            <ac:spMk id="6" creationId="{E02D193E-C543-4334-8B32-6DCD636CB637}"/>
          </ac:spMkLst>
        </pc:spChg>
        <pc:picChg chg="add del">
          <ac:chgData name="Emilien Larouche" userId="587a9708-6c6d-4ecf-908e-87a834da500b" providerId="ADAL" clId="{02475AB3-7252-4432-B1EE-D0CD96BD6F3D}" dt="2020-03-18T13:47:03.663" v="1840"/>
          <ac:picMkLst>
            <pc:docMk/>
            <pc:sldMk cId="3893701931" sldId="1094"/>
            <ac:picMk id="5" creationId="{3E7EFDCC-05E8-4905-B21E-830FFF867369}"/>
          </ac:picMkLst>
        </pc:picChg>
        <pc:picChg chg="add mod">
          <ac:chgData name="Emilien Larouche" userId="587a9708-6c6d-4ecf-908e-87a834da500b" providerId="ADAL" clId="{02475AB3-7252-4432-B1EE-D0CD96BD6F3D}" dt="2020-03-18T13:49:40.583" v="1847" actId="1076"/>
          <ac:picMkLst>
            <pc:docMk/>
            <pc:sldMk cId="3893701931" sldId="1094"/>
            <ac:picMk id="7" creationId="{FC16E75E-9329-4543-8057-F929B6B8A33F}"/>
          </ac:picMkLst>
        </pc:picChg>
        <pc:picChg chg="add del">
          <ac:chgData name="Emilien Larouche" userId="587a9708-6c6d-4ecf-908e-87a834da500b" providerId="ADAL" clId="{02475AB3-7252-4432-B1EE-D0CD96BD6F3D}" dt="2020-03-18T13:47:57.008" v="1844" actId="478"/>
          <ac:picMkLst>
            <pc:docMk/>
            <pc:sldMk cId="3893701931" sldId="1094"/>
            <ac:picMk id="4098" creationId="{22BDA879-778F-4138-97C5-F4EC3A50CF1F}"/>
          </ac:picMkLst>
        </pc:picChg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1722735839" sldId="1169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2454395631" sldId="1170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752584314" sldId="1171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3936302667" sldId="1173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1999163433" sldId="1174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1121464581" sldId="1175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2635417522" sldId="1176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3365245689" sldId="1177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2497534404" sldId="1179"/>
        </pc:sldMkLst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2409360901" sldId="1180"/>
        </pc:sldMkLst>
      </pc:sldChg>
      <pc:sldChg chg="modSp mod">
        <pc:chgData name="Emilien Larouche" userId="587a9708-6c6d-4ecf-908e-87a834da500b" providerId="ADAL" clId="{02475AB3-7252-4432-B1EE-D0CD96BD6F3D}" dt="2020-03-18T13:31:55.280" v="777" actId="1076"/>
        <pc:sldMkLst>
          <pc:docMk/>
          <pc:sldMk cId="1455194871" sldId="1181"/>
        </pc:sldMkLst>
        <pc:spChg chg="mod">
          <ac:chgData name="Emilien Larouche" userId="587a9708-6c6d-4ecf-908e-87a834da500b" providerId="ADAL" clId="{02475AB3-7252-4432-B1EE-D0CD96BD6F3D}" dt="2020-03-18T13:27:19.734" v="564" actId="20577"/>
          <ac:spMkLst>
            <pc:docMk/>
            <pc:sldMk cId="1455194871" sldId="1181"/>
            <ac:spMk id="6" creationId="{01064835-8136-4D2E-BF8A-FE8EED497AEC}"/>
          </ac:spMkLst>
        </pc:spChg>
        <pc:picChg chg="mod">
          <ac:chgData name="Emilien Larouche" userId="587a9708-6c6d-4ecf-908e-87a834da500b" providerId="ADAL" clId="{02475AB3-7252-4432-B1EE-D0CD96BD6F3D}" dt="2020-03-18T13:31:55.280" v="777" actId="1076"/>
          <ac:picMkLst>
            <pc:docMk/>
            <pc:sldMk cId="1455194871" sldId="1181"/>
            <ac:picMk id="2" creationId="{00000000-0000-0000-0000-000000000000}"/>
          </ac:picMkLst>
        </pc:picChg>
      </pc:sldChg>
      <pc:sldChg chg="del">
        <pc:chgData name="Emilien Larouche" userId="587a9708-6c6d-4ecf-908e-87a834da500b" providerId="ADAL" clId="{02475AB3-7252-4432-B1EE-D0CD96BD6F3D}" dt="2020-03-18T13:01:51.363" v="6" actId="47"/>
        <pc:sldMkLst>
          <pc:docMk/>
          <pc:sldMk cId="3464665309" sldId="1406"/>
        </pc:sldMkLst>
      </pc:sldChg>
      <pc:sldChg chg="modSp add mod">
        <pc:chgData name="Emilien Larouche" userId="587a9708-6c6d-4ecf-908e-87a834da500b" providerId="ADAL" clId="{02475AB3-7252-4432-B1EE-D0CD96BD6F3D}" dt="2020-03-18T13:16:40.681" v="368" actId="108"/>
        <pc:sldMkLst>
          <pc:docMk/>
          <pc:sldMk cId="3636830647" sldId="1414"/>
        </pc:sldMkLst>
        <pc:spChg chg="mod">
          <ac:chgData name="Emilien Larouche" userId="587a9708-6c6d-4ecf-908e-87a834da500b" providerId="ADAL" clId="{02475AB3-7252-4432-B1EE-D0CD96BD6F3D}" dt="2020-03-18T13:16:40.681" v="368" actId="108"/>
          <ac:spMkLst>
            <pc:docMk/>
            <pc:sldMk cId="3636830647" sldId="1414"/>
            <ac:spMk id="12" creationId="{FB8C2004-6093-44C5-902B-E97B02EDE829}"/>
          </ac:spMkLst>
        </pc:spChg>
      </pc:sldChg>
      <pc:sldChg chg="addSp delSp modSp add mod">
        <pc:chgData name="Emilien Larouche" userId="587a9708-6c6d-4ecf-908e-87a834da500b" providerId="ADAL" clId="{02475AB3-7252-4432-B1EE-D0CD96BD6F3D}" dt="2020-03-18T15:30:02.188" v="2491" actId="20577"/>
        <pc:sldMkLst>
          <pc:docMk/>
          <pc:sldMk cId="3941866443" sldId="1419"/>
        </pc:sldMkLst>
        <pc:spChg chg="mod">
          <ac:chgData name="Emilien Larouche" userId="587a9708-6c6d-4ecf-908e-87a834da500b" providerId="ADAL" clId="{02475AB3-7252-4432-B1EE-D0CD96BD6F3D}" dt="2020-03-18T14:19:37.494" v="2443" actId="20577"/>
          <ac:spMkLst>
            <pc:docMk/>
            <pc:sldMk cId="3941866443" sldId="1419"/>
            <ac:spMk id="6" creationId="{9E753042-3BD3-40E6-9B26-8E71E5195F3A}"/>
          </ac:spMkLst>
        </pc:spChg>
        <pc:spChg chg="del">
          <ac:chgData name="Emilien Larouche" userId="587a9708-6c6d-4ecf-908e-87a834da500b" providerId="ADAL" clId="{02475AB3-7252-4432-B1EE-D0CD96BD6F3D}" dt="2020-03-18T13:16:19.023" v="360" actId="478"/>
          <ac:spMkLst>
            <pc:docMk/>
            <pc:sldMk cId="3941866443" sldId="1419"/>
            <ac:spMk id="12" creationId="{FB8C2004-6093-44C5-902B-E97B02EDE829}"/>
          </ac:spMkLst>
        </pc:spChg>
        <pc:spChg chg="mod">
          <ac:chgData name="Emilien Larouche" userId="587a9708-6c6d-4ecf-908e-87a834da500b" providerId="ADAL" clId="{02475AB3-7252-4432-B1EE-D0CD96BD6F3D}" dt="2020-03-18T15:30:02.188" v="2491" actId="20577"/>
          <ac:spMkLst>
            <pc:docMk/>
            <pc:sldMk cId="3941866443" sldId="1419"/>
            <ac:spMk id="13" creationId="{D97995E2-084B-4594-B7DF-01D8422D2E93}"/>
          </ac:spMkLst>
        </pc:spChg>
        <pc:spChg chg="add mod">
          <ac:chgData name="Emilien Larouche" userId="587a9708-6c6d-4ecf-908e-87a834da500b" providerId="ADAL" clId="{02475AB3-7252-4432-B1EE-D0CD96BD6F3D}" dt="2020-03-18T13:16:42.642" v="369" actId="108"/>
          <ac:spMkLst>
            <pc:docMk/>
            <pc:sldMk cId="3941866443" sldId="1419"/>
            <ac:spMk id="14" creationId="{68AB796B-DDB0-42D1-9C95-97939D16A87B}"/>
          </ac:spMkLst>
        </pc:spChg>
        <pc:spChg chg="add mod">
          <ac:chgData name="Emilien Larouche" userId="587a9708-6c6d-4ecf-908e-87a834da500b" providerId="ADAL" clId="{02475AB3-7252-4432-B1EE-D0CD96BD6F3D}" dt="2020-03-18T13:17:50.614" v="496" actId="1076"/>
          <ac:spMkLst>
            <pc:docMk/>
            <pc:sldMk cId="3941866443" sldId="1419"/>
            <ac:spMk id="15" creationId="{E0C586AD-0001-4C20-A52F-7CF6C6D11742}"/>
          </ac:spMkLst>
        </pc:spChg>
      </pc:sldChg>
      <pc:sldChg chg="addSp delSp modSp add mod">
        <pc:chgData name="Emilien Larouche" userId="587a9708-6c6d-4ecf-908e-87a834da500b" providerId="ADAL" clId="{02475AB3-7252-4432-B1EE-D0CD96BD6F3D}" dt="2020-03-18T13:16:44.535" v="370" actId="108"/>
        <pc:sldMkLst>
          <pc:docMk/>
          <pc:sldMk cId="4125120065" sldId="1420"/>
        </pc:sldMkLst>
        <pc:spChg chg="add mod">
          <ac:chgData name="Emilien Larouche" userId="587a9708-6c6d-4ecf-908e-87a834da500b" providerId="ADAL" clId="{02475AB3-7252-4432-B1EE-D0CD96BD6F3D}" dt="2020-03-18T13:16:44.535" v="370" actId="108"/>
          <ac:spMkLst>
            <pc:docMk/>
            <pc:sldMk cId="4125120065" sldId="1420"/>
            <ac:spMk id="5" creationId="{C6219CBC-F52A-48D6-91E9-FB3EB60257BB}"/>
          </ac:spMkLst>
        </pc:spChg>
        <pc:spChg chg="del">
          <ac:chgData name="Emilien Larouche" userId="587a9708-6c6d-4ecf-908e-87a834da500b" providerId="ADAL" clId="{02475AB3-7252-4432-B1EE-D0CD96BD6F3D}" dt="2020-03-18T13:16:23.647" v="362" actId="478"/>
          <ac:spMkLst>
            <pc:docMk/>
            <pc:sldMk cId="4125120065" sldId="1420"/>
            <ac:spMk id="12" creationId="{FB8C2004-6093-44C5-902B-E97B02EDE829}"/>
          </ac:spMkLst>
        </pc:spChg>
      </pc:sldChg>
      <pc:sldChg chg="addSp delSp modSp add mod">
        <pc:chgData name="Emilien Larouche" userId="587a9708-6c6d-4ecf-908e-87a834da500b" providerId="ADAL" clId="{02475AB3-7252-4432-B1EE-D0CD96BD6F3D}" dt="2020-03-18T13:16:50.097" v="372" actId="108"/>
        <pc:sldMkLst>
          <pc:docMk/>
          <pc:sldMk cId="33587349" sldId="1421"/>
        </pc:sldMkLst>
        <pc:spChg chg="add mod">
          <ac:chgData name="Emilien Larouche" userId="587a9708-6c6d-4ecf-908e-87a834da500b" providerId="ADAL" clId="{02475AB3-7252-4432-B1EE-D0CD96BD6F3D}" dt="2020-03-18T13:16:50.097" v="372" actId="108"/>
          <ac:spMkLst>
            <pc:docMk/>
            <pc:sldMk cId="33587349" sldId="1421"/>
            <ac:spMk id="5" creationId="{7913DD3A-F135-48D5-8FD5-C03984E714FD}"/>
          </ac:spMkLst>
        </pc:spChg>
        <pc:spChg chg="del">
          <ac:chgData name="Emilien Larouche" userId="587a9708-6c6d-4ecf-908e-87a834da500b" providerId="ADAL" clId="{02475AB3-7252-4432-B1EE-D0CD96BD6F3D}" dt="2020-03-18T13:16:31.818" v="366" actId="478"/>
          <ac:spMkLst>
            <pc:docMk/>
            <pc:sldMk cId="33587349" sldId="1421"/>
            <ac:spMk id="12" creationId="{FB8C2004-6093-44C5-902B-E97B02EDE829}"/>
          </ac:spMkLst>
        </pc:spChg>
      </pc:sldChg>
      <pc:sldChg chg="addSp delSp modSp add mod">
        <pc:chgData name="Emilien Larouche" userId="587a9708-6c6d-4ecf-908e-87a834da500b" providerId="ADAL" clId="{02475AB3-7252-4432-B1EE-D0CD96BD6F3D}" dt="2020-03-18T13:16:46.294" v="371" actId="108"/>
        <pc:sldMkLst>
          <pc:docMk/>
          <pc:sldMk cId="385774632" sldId="1423"/>
        </pc:sldMkLst>
        <pc:spChg chg="add mod">
          <ac:chgData name="Emilien Larouche" userId="587a9708-6c6d-4ecf-908e-87a834da500b" providerId="ADAL" clId="{02475AB3-7252-4432-B1EE-D0CD96BD6F3D}" dt="2020-03-18T13:16:46.294" v="371" actId="108"/>
          <ac:spMkLst>
            <pc:docMk/>
            <pc:sldMk cId="385774632" sldId="1423"/>
            <ac:spMk id="7" creationId="{41EC799E-8C11-457D-BF0B-4439E59D536E}"/>
          </ac:spMkLst>
        </pc:spChg>
        <pc:spChg chg="del">
          <ac:chgData name="Emilien Larouche" userId="587a9708-6c6d-4ecf-908e-87a834da500b" providerId="ADAL" clId="{02475AB3-7252-4432-B1EE-D0CD96BD6F3D}" dt="2020-03-18T13:16:27.259" v="364" actId="478"/>
          <ac:spMkLst>
            <pc:docMk/>
            <pc:sldMk cId="385774632" sldId="1423"/>
            <ac:spMk id="12" creationId="{FB8C2004-6093-44C5-902B-E97B02EDE829}"/>
          </ac:spMkLst>
        </pc:spChg>
      </pc:sldChg>
      <pc:sldChg chg="del">
        <pc:chgData name="Emilien Larouche" userId="587a9708-6c6d-4ecf-908e-87a834da500b" providerId="ADAL" clId="{02475AB3-7252-4432-B1EE-D0CD96BD6F3D}" dt="2020-03-18T13:01:34.090" v="0" actId="47"/>
        <pc:sldMkLst>
          <pc:docMk/>
          <pc:sldMk cId="1696303407" sldId="1488"/>
        </pc:sldMkLst>
      </pc:sldChg>
      <pc:sldChg chg="del">
        <pc:chgData name="Emilien Larouche" userId="587a9708-6c6d-4ecf-908e-87a834da500b" providerId="ADAL" clId="{02475AB3-7252-4432-B1EE-D0CD96BD6F3D}" dt="2020-03-18T13:01:37.465" v="3" actId="47"/>
        <pc:sldMkLst>
          <pc:docMk/>
          <pc:sldMk cId="2645080060" sldId="1494"/>
        </pc:sldMkLst>
      </pc:sldChg>
      <pc:sldChg chg="del">
        <pc:chgData name="Emilien Larouche" userId="587a9708-6c6d-4ecf-908e-87a834da500b" providerId="ADAL" clId="{02475AB3-7252-4432-B1EE-D0CD96BD6F3D}" dt="2020-03-18T13:01:35.273" v="1" actId="47"/>
        <pc:sldMkLst>
          <pc:docMk/>
          <pc:sldMk cId="122156155" sldId="1496"/>
        </pc:sldMkLst>
      </pc:sldChg>
      <pc:sldChg chg="addSp delSp modSp mod">
        <pc:chgData name="Emilien Larouche" userId="587a9708-6c6d-4ecf-908e-87a834da500b" providerId="ADAL" clId="{02475AB3-7252-4432-B1EE-D0CD96BD6F3D}" dt="2020-03-18T16:28:39.331" v="3570"/>
        <pc:sldMkLst>
          <pc:docMk/>
          <pc:sldMk cId="902820670" sldId="1502"/>
        </pc:sldMkLst>
        <pc:spChg chg="add mod">
          <ac:chgData name="Emilien Larouche" userId="587a9708-6c6d-4ecf-908e-87a834da500b" providerId="ADAL" clId="{02475AB3-7252-4432-B1EE-D0CD96BD6F3D}" dt="2020-03-18T14:27:28.745" v="2463" actId="1076"/>
          <ac:spMkLst>
            <pc:docMk/>
            <pc:sldMk cId="902820670" sldId="1502"/>
            <ac:spMk id="3" creationId="{DBD5EE7F-4F96-4591-9134-18D87CDD98E8}"/>
          </ac:spMkLst>
        </pc:spChg>
        <pc:picChg chg="mod">
          <ac:chgData name="Emilien Larouche" userId="587a9708-6c6d-4ecf-908e-87a834da500b" providerId="ADAL" clId="{02475AB3-7252-4432-B1EE-D0CD96BD6F3D}" dt="2020-03-18T14:28:12.838" v="2478" actId="1038"/>
          <ac:picMkLst>
            <pc:docMk/>
            <pc:sldMk cId="902820670" sldId="1502"/>
            <ac:picMk id="2" creationId="{5093D8F1-FFF1-4C0C-AEE7-490DBE9CF064}"/>
          </ac:picMkLst>
        </pc:picChg>
        <pc:picChg chg="add mod">
          <ac:chgData name="Emilien Larouche" userId="587a9708-6c6d-4ecf-908e-87a834da500b" providerId="ADAL" clId="{02475AB3-7252-4432-B1EE-D0CD96BD6F3D}" dt="2020-03-18T14:28:11.585" v="2476" actId="1037"/>
          <ac:picMkLst>
            <pc:docMk/>
            <pc:sldMk cId="902820670" sldId="1502"/>
            <ac:picMk id="5" creationId="{53FC5A34-22DD-4648-BD97-02EBE43DE89F}"/>
          </ac:picMkLst>
        </pc:picChg>
        <pc:picChg chg="add del">
          <ac:chgData name="Emilien Larouche" userId="587a9708-6c6d-4ecf-908e-87a834da500b" providerId="ADAL" clId="{02475AB3-7252-4432-B1EE-D0CD96BD6F3D}" dt="2020-03-18T16:28:39.331" v="3570"/>
          <ac:picMkLst>
            <pc:docMk/>
            <pc:sldMk cId="902820670" sldId="1502"/>
            <ac:picMk id="3074" creationId="{A9B918FA-8615-4EFD-9546-3F518BBB1919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4:14:10.638" v="2429" actId="478"/>
        <pc:sldMkLst>
          <pc:docMk/>
          <pc:sldMk cId="556885111" sldId="1503"/>
        </pc:sldMkLst>
        <pc:spChg chg="del">
          <ac:chgData name="Emilien Larouche" userId="587a9708-6c6d-4ecf-908e-87a834da500b" providerId="ADAL" clId="{02475AB3-7252-4432-B1EE-D0CD96BD6F3D}" dt="2020-03-18T14:14:10.638" v="2429" actId="478"/>
          <ac:spMkLst>
            <pc:docMk/>
            <pc:sldMk cId="556885111" sldId="1503"/>
            <ac:spMk id="4" creationId="{433EB178-D794-479E-B93A-42962DB03C39}"/>
          </ac:spMkLst>
        </pc:spChg>
        <pc:spChg chg="add del mod">
          <ac:chgData name="Emilien Larouche" userId="587a9708-6c6d-4ecf-908e-87a834da500b" providerId="ADAL" clId="{02475AB3-7252-4432-B1EE-D0CD96BD6F3D}" dt="2020-03-18T13:05:37.079" v="131" actId="478"/>
          <ac:spMkLst>
            <pc:docMk/>
            <pc:sldMk cId="556885111" sldId="1503"/>
            <ac:spMk id="5" creationId="{7F07E0CD-C962-4F63-BC63-0518E02BDF53}"/>
          </ac:spMkLst>
        </pc:spChg>
        <pc:spChg chg="mod">
          <ac:chgData name="Emilien Larouche" userId="587a9708-6c6d-4ecf-908e-87a834da500b" providerId="ADAL" clId="{02475AB3-7252-4432-B1EE-D0CD96BD6F3D}" dt="2020-03-18T13:14:59.278" v="301" actId="20577"/>
          <ac:spMkLst>
            <pc:docMk/>
            <pc:sldMk cId="556885111" sldId="1503"/>
            <ac:spMk id="6" creationId="{E4103395-68BF-4262-B94E-F90B1AA62F5A}"/>
          </ac:spMkLst>
        </pc:spChg>
        <pc:spChg chg="add del mod">
          <ac:chgData name="Emilien Larouche" userId="587a9708-6c6d-4ecf-908e-87a834da500b" providerId="ADAL" clId="{02475AB3-7252-4432-B1EE-D0CD96BD6F3D}" dt="2020-03-18T13:14:50.176" v="271" actId="478"/>
          <ac:spMkLst>
            <pc:docMk/>
            <pc:sldMk cId="556885111" sldId="1503"/>
            <ac:spMk id="7" creationId="{FFF4A238-AE3B-4090-95F2-DA17A26A1A36}"/>
          </ac:spMkLst>
        </pc:spChg>
        <pc:picChg chg="del">
          <ac:chgData name="Emilien Larouche" userId="587a9708-6c6d-4ecf-908e-87a834da500b" providerId="ADAL" clId="{02475AB3-7252-4432-B1EE-D0CD96BD6F3D}" dt="2020-03-18T13:02:31.336" v="64" actId="478"/>
          <ac:picMkLst>
            <pc:docMk/>
            <pc:sldMk cId="556885111" sldId="1503"/>
            <ac:picMk id="2" creationId="{5093D8F1-FFF1-4C0C-AEE7-490DBE9CF064}"/>
          </ac:picMkLst>
        </pc:picChg>
        <pc:picChg chg="add del mod">
          <ac:chgData name="Emilien Larouche" userId="587a9708-6c6d-4ecf-908e-87a834da500b" providerId="ADAL" clId="{02475AB3-7252-4432-B1EE-D0CD96BD6F3D}" dt="2020-03-18T13:14:47.281" v="270" actId="478"/>
          <ac:picMkLst>
            <pc:docMk/>
            <pc:sldMk cId="556885111" sldId="1503"/>
            <ac:picMk id="3" creationId="{2591A858-7AEA-45F3-8A3B-0D6AC3FE4285}"/>
          </ac:picMkLst>
        </pc:picChg>
        <pc:picChg chg="add mod">
          <ac:chgData name="Emilien Larouche" userId="587a9708-6c6d-4ecf-908e-87a834da500b" providerId="ADAL" clId="{02475AB3-7252-4432-B1EE-D0CD96BD6F3D}" dt="2020-03-18T14:14:07.904" v="2428" actId="14100"/>
          <ac:picMkLst>
            <pc:docMk/>
            <pc:sldMk cId="556885111" sldId="1503"/>
            <ac:picMk id="8" creationId="{D8CFDE13-92A9-45FC-BEC0-F7F028E97562}"/>
          </ac:picMkLst>
        </pc:picChg>
      </pc:sldChg>
      <pc:sldChg chg="del">
        <pc:chgData name="Emilien Larouche" userId="587a9708-6c6d-4ecf-908e-87a834da500b" providerId="ADAL" clId="{02475AB3-7252-4432-B1EE-D0CD96BD6F3D}" dt="2020-03-18T13:01:44.354" v="5" actId="47"/>
        <pc:sldMkLst>
          <pc:docMk/>
          <pc:sldMk cId="2467558404" sldId="1504"/>
        </pc:sldMkLst>
      </pc:sldChg>
      <pc:sldChg chg="addSp delSp modSp add mod">
        <pc:chgData name="Emilien Larouche" userId="587a9708-6c6d-4ecf-908e-87a834da500b" providerId="ADAL" clId="{02475AB3-7252-4432-B1EE-D0CD96BD6F3D}" dt="2020-03-18T15:41:16.648" v="2841" actId="20577"/>
        <pc:sldMkLst>
          <pc:docMk/>
          <pc:sldMk cId="3672453880" sldId="1504"/>
        </pc:sldMkLst>
        <pc:spChg chg="del">
          <ac:chgData name="Emilien Larouche" userId="587a9708-6c6d-4ecf-908e-87a834da500b" providerId="ADAL" clId="{02475AB3-7252-4432-B1EE-D0CD96BD6F3D}" dt="2020-03-18T13:14:08.050" v="268" actId="478"/>
          <ac:spMkLst>
            <pc:docMk/>
            <pc:sldMk cId="3672453880" sldId="1504"/>
            <ac:spMk id="4" creationId="{433EB178-D794-479E-B93A-42962DB03C39}"/>
          </ac:spMkLst>
        </pc:spChg>
        <pc:spChg chg="mod">
          <ac:chgData name="Emilien Larouche" userId="587a9708-6c6d-4ecf-908e-87a834da500b" providerId="ADAL" clId="{02475AB3-7252-4432-B1EE-D0CD96BD6F3D}" dt="2020-03-18T13:39:44.617" v="1435" actId="20577"/>
          <ac:spMkLst>
            <pc:docMk/>
            <pc:sldMk cId="3672453880" sldId="1504"/>
            <ac:spMk id="6" creationId="{E4103395-68BF-4262-B94E-F90B1AA62F5A}"/>
          </ac:spMkLst>
        </pc:spChg>
        <pc:spChg chg="del">
          <ac:chgData name="Emilien Larouche" userId="587a9708-6c6d-4ecf-908e-87a834da500b" providerId="ADAL" clId="{02475AB3-7252-4432-B1EE-D0CD96BD6F3D}" dt="2020-03-18T13:13:16.143" v="257" actId="478"/>
          <ac:spMkLst>
            <pc:docMk/>
            <pc:sldMk cId="3672453880" sldId="1504"/>
            <ac:spMk id="7" creationId="{FFF4A238-AE3B-4090-95F2-DA17A26A1A36}"/>
          </ac:spMkLst>
        </pc:spChg>
        <pc:spChg chg="add del mod">
          <ac:chgData name="Emilien Larouche" userId="587a9708-6c6d-4ecf-908e-87a834da500b" providerId="ADAL" clId="{02475AB3-7252-4432-B1EE-D0CD96BD6F3D}" dt="2020-03-18T13:27:49.173" v="567" actId="478"/>
          <ac:spMkLst>
            <pc:docMk/>
            <pc:sldMk cId="3672453880" sldId="1504"/>
            <ac:spMk id="8" creationId="{403C02BC-FCD5-48D6-9751-D374BA4848F6}"/>
          </ac:spMkLst>
        </pc:spChg>
        <pc:spChg chg="add mod">
          <ac:chgData name="Emilien Larouche" userId="587a9708-6c6d-4ecf-908e-87a834da500b" providerId="ADAL" clId="{02475AB3-7252-4432-B1EE-D0CD96BD6F3D}" dt="2020-03-18T13:38:21.835" v="1293" actId="1035"/>
          <ac:spMkLst>
            <pc:docMk/>
            <pc:sldMk cId="3672453880" sldId="1504"/>
            <ac:spMk id="12" creationId="{4D8FB0FE-CF8F-4F45-A0B2-D354F8610474}"/>
          </ac:spMkLst>
        </pc:spChg>
        <pc:spChg chg="add mod">
          <ac:chgData name="Emilien Larouche" userId="587a9708-6c6d-4ecf-908e-87a834da500b" providerId="ADAL" clId="{02475AB3-7252-4432-B1EE-D0CD96BD6F3D}" dt="2020-03-18T13:38:21.835" v="1293" actId="1035"/>
          <ac:spMkLst>
            <pc:docMk/>
            <pc:sldMk cId="3672453880" sldId="1504"/>
            <ac:spMk id="16" creationId="{23CBEF2B-B08D-4C06-95C1-7E079C8F1FCF}"/>
          </ac:spMkLst>
        </pc:spChg>
        <pc:spChg chg="add mod">
          <ac:chgData name="Emilien Larouche" userId="587a9708-6c6d-4ecf-908e-87a834da500b" providerId="ADAL" clId="{02475AB3-7252-4432-B1EE-D0CD96BD6F3D}" dt="2020-03-18T13:38:21.835" v="1293" actId="1035"/>
          <ac:spMkLst>
            <pc:docMk/>
            <pc:sldMk cId="3672453880" sldId="1504"/>
            <ac:spMk id="20" creationId="{9FCE9011-145C-41B7-80CC-75EC27177DD6}"/>
          </ac:spMkLst>
        </pc:spChg>
        <pc:spChg chg="add mod">
          <ac:chgData name="Emilien Larouche" userId="587a9708-6c6d-4ecf-908e-87a834da500b" providerId="ADAL" clId="{02475AB3-7252-4432-B1EE-D0CD96BD6F3D}" dt="2020-03-18T15:40:31.630" v="2727" actId="1035"/>
          <ac:spMkLst>
            <pc:docMk/>
            <pc:sldMk cId="3672453880" sldId="1504"/>
            <ac:spMk id="22" creationId="{D6C2DC7E-9B47-4D12-9860-9C5BC8CD5A13}"/>
          </ac:spMkLst>
        </pc:spChg>
        <pc:spChg chg="add mod">
          <ac:chgData name="Emilien Larouche" userId="587a9708-6c6d-4ecf-908e-87a834da500b" providerId="ADAL" clId="{02475AB3-7252-4432-B1EE-D0CD96BD6F3D}" dt="2020-03-18T15:40:31.630" v="2727" actId="1035"/>
          <ac:spMkLst>
            <pc:docMk/>
            <pc:sldMk cId="3672453880" sldId="1504"/>
            <ac:spMk id="26" creationId="{1FB6A9AA-895E-487C-80AB-7D33F579EA34}"/>
          </ac:spMkLst>
        </pc:spChg>
        <pc:spChg chg="mod">
          <ac:chgData name="Emilien Larouche" userId="587a9708-6c6d-4ecf-908e-87a834da500b" providerId="ADAL" clId="{02475AB3-7252-4432-B1EE-D0CD96BD6F3D}" dt="2020-03-18T13:46:14.096" v="1836" actId="208"/>
          <ac:spMkLst>
            <pc:docMk/>
            <pc:sldMk cId="3672453880" sldId="1504"/>
            <ac:spMk id="30" creationId="{1158DF0D-0C64-4A75-8962-40FC8C5DC700}"/>
          </ac:spMkLst>
        </pc:spChg>
        <pc:spChg chg="add mod">
          <ac:chgData name="Emilien Larouche" userId="587a9708-6c6d-4ecf-908e-87a834da500b" providerId="ADAL" clId="{02475AB3-7252-4432-B1EE-D0CD96BD6F3D}" dt="2020-03-18T15:40:25.219" v="2704" actId="1036"/>
          <ac:spMkLst>
            <pc:docMk/>
            <pc:sldMk cId="3672453880" sldId="1504"/>
            <ac:spMk id="31" creationId="{53381AC2-7954-4030-B150-E2F405DB401D}"/>
          </ac:spMkLst>
        </pc:spChg>
        <pc:spChg chg="add mod">
          <ac:chgData name="Emilien Larouche" userId="587a9708-6c6d-4ecf-908e-87a834da500b" providerId="ADAL" clId="{02475AB3-7252-4432-B1EE-D0CD96BD6F3D}" dt="2020-03-18T15:40:25.219" v="2704" actId="1036"/>
          <ac:spMkLst>
            <pc:docMk/>
            <pc:sldMk cId="3672453880" sldId="1504"/>
            <ac:spMk id="35" creationId="{8BCDC69A-310E-4DFC-8D93-B36C4C5B68A1}"/>
          </ac:spMkLst>
        </pc:spChg>
        <pc:spChg chg="add mod">
          <ac:chgData name="Emilien Larouche" userId="587a9708-6c6d-4ecf-908e-87a834da500b" providerId="ADAL" clId="{02475AB3-7252-4432-B1EE-D0CD96BD6F3D}" dt="2020-03-18T15:40:25.219" v="2704" actId="1036"/>
          <ac:spMkLst>
            <pc:docMk/>
            <pc:sldMk cId="3672453880" sldId="1504"/>
            <ac:spMk id="39" creationId="{E6046BD6-6A4E-4988-BDCA-F8D3DB8E69DA}"/>
          </ac:spMkLst>
        </pc:spChg>
        <pc:spChg chg="add mod">
          <ac:chgData name="Emilien Larouche" userId="587a9708-6c6d-4ecf-908e-87a834da500b" providerId="ADAL" clId="{02475AB3-7252-4432-B1EE-D0CD96BD6F3D}" dt="2020-03-18T15:40:25.219" v="2704" actId="1036"/>
          <ac:spMkLst>
            <pc:docMk/>
            <pc:sldMk cId="3672453880" sldId="1504"/>
            <ac:spMk id="40" creationId="{5761E3CE-B0FC-4CA2-B0CD-0BA868AFA88F}"/>
          </ac:spMkLst>
        </pc:spChg>
        <pc:spChg chg="add mod">
          <ac:chgData name="Emilien Larouche" userId="587a9708-6c6d-4ecf-908e-87a834da500b" providerId="ADAL" clId="{02475AB3-7252-4432-B1EE-D0CD96BD6F3D}" dt="2020-03-18T15:40:25.219" v="2704" actId="1036"/>
          <ac:spMkLst>
            <pc:docMk/>
            <pc:sldMk cId="3672453880" sldId="1504"/>
            <ac:spMk id="41" creationId="{8A648B1E-C3BD-4E3A-B4F6-E67DB8AF65C3}"/>
          </ac:spMkLst>
        </pc:spChg>
        <pc:spChg chg="add mod">
          <ac:chgData name="Emilien Larouche" userId="587a9708-6c6d-4ecf-908e-87a834da500b" providerId="ADAL" clId="{02475AB3-7252-4432-B1EE-D0CD96BD6F3D}" dt="2020-03-18T15:41:16.648" v="2841" actId="20577"/>
          <ac:spMkLst>
            <pc:docMk/>
            <pc:sldMk cId="3672453880" sldId="1504"/>
            <ac:spMk id="45" creationId="{BD55D4B6-B2DD-446B-807A-8877F9D81F61}"/>
          </ac:spMkLst>
        </pc:spChg>
        <pc:grpChg chg="add mod">
          <ac:chgData name="Emilien Larouche" userId="587a9708-6c6d-4ecf-908e-87a834da500b" providerId="ADAL" clId="{02475AB3-7252-4432-B1EE-D0CD96BD6F3D}" dt="2020-03-18T13:38:21.835" v="1293" actId="1035"/>
          <ac:grpSpMkLst>
            <pc:docMk/>
            <pc:sldMk cId="3672453880" sldId="1504"/>
            <ac:grpSpMk id="9" creationId="{87BE7129-AAF5-4C62-8CD6-6C523A124DC2}"/>
          </ac:grpSpMkLst>
        </pc:grpChg>
        <pc:grpChg chg="add mod">
          <ac:chgData name="Emilien Larouche" userId="587a9708-6c6d-4ecf-908e-87a834da500b" providerId="ADAL" clId="{02475AB3-7252-4432-B1EE-D0CD96BD6F3D}" dt="2020-03-18T13:38:21.835" v="1293" actId="1035"/>
          <ac:grpSpMkLst>
            <pc:docMk/>
            <pc:sldMk cId="3672453880" sldId="1504"/>
            <ac:grpSpMk id="13" creationId="{1C88E7FC-D480-4CFD-86D3-1534ABBB743B}"/>
          </ac:grpSpMkLst>
        </pc:grpChg>
        <pc:grpChg chg="add mod">
          <ac:chgData name="Emilien Larouche" userId="587a9708-6c6d-4ecf-908e-87a834da500b" providerId="ADAL" clId="{02475AB3-7252-4432-B1EE-D0CD96BD6F3D}" dt="2020-03-18T13:38:21.835" v="1293" actId="1035"/>
          <ac:grpSpMkLst>
            <pc:docMk/>
            <pc:sldMk cId="3672453880" sldId="1504"/>
            <ac:grpSpMk id="17" creationId="{CE4610E2-2207-45B2-A90B-2E2D77E0135E}"/>
          </ac:grpSpMkLst>
        </pc:grpChg>
        <pc:grpChg chg="add del mod">
          <ac:chgData name="Emilien Larouche" userId="587a9708-6c6d-4ecf-908e-87a834da500b" providerId="ADAL" clId="{02475AB3-7252-4432-B1EE-D0CD96BD6F3D}" dt="2020-03-18T13:33:49.465" v="899" actId="478"/>
          <ac:grpSpMkLst>
            <pc:docMk/>
            <pc:sldMk cId="3672453880" sldId="1504"/>
            <ac:grpSpMk id="23" creationId="{C212AF6E-3B30-4AA4-82EA-2089552ACC4B}"/>
          </ac:grpSpMkLst>
        </pc:grpChg>
        <pc:grpChg chg="add mod">
          <ac:chgData name="Emilien Larouche" userId="587a9708-6c6d-4ecf-908e-87a834da500b" providerId="ADAL" clId="{02475AB3-7252-4432-B1EE-D0CD96BD6F3D}" dt="2020-03-18T15:40:25.219" v="2704" actId="1036"/>
          <ac:grpSpMkLst>
            <pc:docMk/>
            <pc:sldMk cId="3672453880" sldId="1504"/>
            <ac:grpSpMk id="28" creationId="{E1988160-08D1-4D14-B636-15A562EA8C96}"/>
          </ac:grpSpMkLst>
        </pc:grpChg>
        <pc:grpChg chg="add mod">
          <ac:chgData name="Emilien Larouche" userId="587a9708-6c6d-4ecf-908e-87a834da500b" providerId="ADAL" clId="{02475AB3-7252-4432-B1EE-D0CD96BD6F3D}" dt="2020-03-18T15:40:25.219" v="2704" actId="1036"/>
          <ac:grpSpMkLst>
            <pc:docMk/>
            <pc:sldMk cId="3672453880" sldId="1504"/>
            <ac:grpSpMk id="32" creationId="{4DB64A0B-DBB3-440D-ADF1-8108D774CD3D}"/>
          </ac:grpSpMkLst>
        </pc:grpChg>
        <pc:grpChg chg="add mod">
          <ac:chgData name="Emilien Larouche" userId="587a9708-6c6d-4ecf-908e-87a834da500b" providerId="ADAL" clId="{02475AB3-7252-4432-B1EE-D0CD96BD6F3D}" dt="2020-03-18T15:40:25.219" v="2704" actId="1036"/>
          <ac:grpSpMkLst>
            <pc:docMk/>
            <pc:sldMk cId="3672453880" sldId="1504"/>
            <ac:grpSpMk id="36" creationId="{10726984-1944-4389-82B2-1BBCE549F223}"/>
          </ac:grpSpMkLst>
        </pc:grpChg>
        <pc:grpChg chg="add mod">
          <ac:chgData name="Emilien Larouche" userId="587a9708-6c6d-4ecf-908e-87a834da500b" providerId="ADAL" clId="{02475AB3-7252-4432-B1EE-D0CD96BD6F3D}" dt="2020-03-18T15:40:41.562" v="2729" actId="1076"/>
          <ac:grpSpMkLst>
            <pc:docMk/>
            <pc:sldMk cId="3672453880" sldId="1504"/>
            <ac:grpSpMk id="42" creationId="{E9FC64C3-ED64-4013-8B38-22F1FD1FC49F}"/>
          </ac:grpSpMkLst>
        </pc:grpChg>
        <pc:graphicFrameChg chg="add del">
          <ac:chgData name="Emilien Larouche" userId="587a9708-6c6d-4ecf-908e-87a834da500b" providerId="ADAL" clId="{02475AB3-7252-4432-B1EE-D0CD96BD6F3D}" dt="2020-03-18T13:13:17.293" v="259"/>
          <ac:graphicFrameMkLst>
            <pc:docMk/>
            <pc:sldMk cId="3672453880" sldId="1504"/>
            <ac:graphicFrameMk id="2" creationId="{0FDF881D-EF6D-444A-B04A-EA5EBE260848}"/>
          </ac:graphicFrameMkLst>
        </pc:graphicFrameChg>
        <pc:picChg chg="del">
          <ac:chgData name="Emilien Larouche" userId="587a9708-6c6d-4ecf-908e-87a834da500b" providerId="ADAL" clId="{02475AB3-7252-4432-B1EE-D0CD96BD6F3D}" dt="2020-03-18T13:13:13.341" v="256" actId="478"/>
          <ac:picMkLst>
            <pc:docMk/>
            <pc:sldMk cId="3672453880" sldId="1504"/>
            <ac:picMk id="3" creationId="{2591A858-7AEA-45F3-8A3B-0D6AC3FE4285}"/>
          </ac:picMkLst>
        </pc:picChg>
        <pc:picChg chg="add del mod">
          <ac:chgData name="Emilien Larouche" userId="587a9708-6c6d-4ecf-908e-87a834da500b" providerId="ADAL" clId="{02475AB3-7252-4432-B1EE-D0CD96BD6F3D}" dt="2020-03-18T13:27:35.507" v="565" actId="478"/>
          <ac:picMkLst>
            <pc:docMk/>
            <pc:sldMk cId="3672453880" sldId="1504"/>
            <ac:picMk id="5" creationId="{640F8945-78CB-40E4-8D5D-668AA5ED3904}"/>
          </ac:picMkLst>
        </pc:picChg>
        <pc:picChg chg="add mod modCrop">
          <ac:chgData name="Emilien Larouche" userId="587a9708-6c6d-4ecf-908e-87a834da500b" providerId="ADAL" clId="{02475AB3-7252-4432-B1EE-D0CD96BD6F3D}" dt="2020-03-18T13:38:14.021" v="1278" actId="1035"/>
          <ac:picMkLst>
            <pc:docMk/>
            <pc:sldMk cId="3672453880" sldId="1504"/>
            <ac:picMk id="21" creationId="{145518EB-07AE-4263-B808-A0A71058D5AC}"/>
          </ac:picMkLst>
        </pc:picChg>
        <pc:picChg chg="mod">
          <ac:chgData name="Emilien Larouche" userId="587a9708-6c6d-4ecf-908e-87a834da500b" providerId="ADAL" clId="{02475AB3-7252-4432-B1EE-D0CD96BD6F3D}" dt="2020-03-18T13:46:14.096" v="1836" actId="208"/>
          <ac:picMkLst>
            <pc:docMk/>
            <pc:sldMk cId="3672453880" sldId="1504"/>
            <ac:picMk id="29" creationId="{81512384-FB07-4139-AB8C-4A5FE61B7D2B}"/>
          </ac:picMkLst>
        </pc:picChg>
        <pc:picChg chg="add mod">
          <ac:chgData name="Emilien Larouche" userId="587a9708-6c6d-4ecf-908e-87a834da500b" providerId="ADAL" clId="{02475AB3-7252-4432-B1EE-D0CD96BD6F3D}" dt="2020-03-18T15:40:25.219" v="2704" actId="1036"/>
          <ac:picMkLst>
            <pc:docMk/>
            <pc:sldMk cId="3672453880" sldId="1504"/>
            <ac:picMk id="1026" creationId="{4ED30986-A089-4ECD-B748-613BDB3607D0}"/>
          </ac:picMkLst>
        </pc:picChg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3286184105" sldId="1505"/>
        </pc:sldMkLst>
      </pc:sldChg>
      <pc:sldChg chg="addSp delSp modSp add mod ord">
        <pc:chgData name="Emilien Larouche" userId="587a9708-6c6d-4ecf-908e-87a834da500b" providerId="ADAL" clId="{02475AB3-7252-4432-B1EE-D0CD96BD6F3D}" dt="2020-03-18T16:44:57.271" v="3871"/>
        <pc:sldMkLst>
          <pc:docMk/>
          <pc:sldMk cId="4049752793" sldId="1505"/>
        </pc:sldMkLst>
        <pc:spChg chg="del">
          <ac:chgData name="Emilien Larouche" userId="587a9708-6c6d-4ecf-908e-87a834da500b" providerId="ADAL" clId="{02475AB3-7252-4432-B1EE-D0CD96BD6F3D}" dt="2020-03-18T13:39:50.063" v="1436" actId="478"/>
          <ac:spMkLst>
            <pc:docMk/>
            <pc:sldMk cId="4049752793" sldId="1505"/>
            <ac:spMk id="6" creationId="{E4103395-68BF-4262-B94E-F90B1AA62F5A}"/>
          </ac:spMkLst>
        </pc:spChg>
        <pc:spChg chg="add">
          <ac:chgData name="Emilien Larouche" userId="587a9708-6c6d-4ecf-908e-87a834da500b" providerId="ADAL" clId="{02475AB3-7252-4432-B1EE-D0CD96BD6F3D}" dt="2020-03-18T13:39:50.245" v="1437"/>
          <ac:spMkLst>
            <pc:docMk/>
            <pc:sldMk cId="4049752793" sldId="1505"/>
            <ac:spMk id="8" creationId="{DA0B69F4-5AC1-411A-85E7-070BC706BFFC}"/>
          </ac:spMkLst>
        </pc:spChg>
        <pc:picChg chg="mod">
          <ac:chgData name="Emilien Larouche" userId="587a9708-6c6d-4ecf-908e-87a834da500b" providerId="ADAL" clId="{02475AB3-7252-4432-B1EE-D0CD96BD6F3D}" dt="2020-03-18T16:27:14.927" v="3568" actId="14826"/>
          <ac:picMkLst>
            <pc:docMk/>
            <pc:sldMk cId="4049752793" sldId="1505"/>
            <ac:picMk id="3" creationId="{2591A858-7AEA-45F3-8A3B-0D6AC3FE4285}"/>
          </ac:picMkLst>
        </pc:picChg>
        <pc:picChg chg="add del">
          <ac:chgData name="Emilien Larouche" userId="587a9708-6c6d-4ecf-908e-87a834da500b" providerId="ADAL" clId="{02475AB3-7252-4432-B1EE-D0CD96BD6F3D}" dt="2020-03-18T16:44:57.271" v="3871"/>
          <ac:picMkLst>
            <pc:docMk/>
            <pc:sldMk cId="4049752793" sldId="1505"/>
            <ac:picMk id="10242" creationId="{76722C5B-BEAD-417E-B097-F09DC0E47CEB}"/>
          </ac:picMkLst>
        </pc:picChg>
      </pc:sldChg>
      <pc:sldChg chg="delSp modSp add del mod">
        <pc:chgData name="Emilien Larouche" userId="587a9708-6c6d-4ecf-908e-87a834da500b" providerId="ADAL" clId="{02475AB3-7252-4432-B1EE-D0CD96BD6F3D}" dt="2020-03-18T13:15:59.450" v="334" actId="47"/>
        <pc:sldMkLst>
          <pc:docMk/>
          <pc:sldMk cId="1404495898" sldId="1506"/>
        </pc:sldMkLst>
        <pc:spChg chg="mod">
          <ac:chgData name="Emilien Larouche" userId="587a9708-6c6d-4ecf-908e-87a834da500b" providerId="ADAL" clId="{02475AB3-7252-4432-B1EE-D0CD96BD6F3D}" dt="2020-03-18T13:15:13.859" v="331" actId="20577"/>
          <ac:spMkLst>
            <pc:docMk/>
            <pc:sldMk cId="1404495898" sldId="1506"/>
            <ac:spMk id="6" creationId="{E4103395-68BF-4262-B94E-F90B1AA62F5A}"/>
          </ac:spMkLst>
        </pc:spChg>
        <pc:picChg chg="del">
          <ac:chgData name="Emilien Larouche" userId="587a9708-6c6d-4ecf-908e-87a834da500b" providerId="ADAL" clId="{02475AB3-7252-4432-B1EE-D0CD96BD6F3D}" dt="2020-03-18T13:15:15.797" v="332" actId="478"/>
          <ac:picMkLst>
            <pc:docMk/>
            <pc:sldMk cId="1404495898" sldId="1506"/>
            <ac:picMk id="5" creationId="{640F8945-78CB-40E4-8D5D-668AA5ED3904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00:57.222" v="2844" actId="1076"/>
        <pc:sldMkLst>
          <pc:docMk/>
          <pc:sldMk cId="2607968714" sldId="1506"/>
        </pc:sldMkLst>
        <pc:spChg chg="mod">
          <ac:chgData name="Emilien Larouche" userId="587a9708-6c6d-4ecf-908e-87a834da500b" providerId="ADAL" clId="{02475AB3-7252-4432-B1EE-D0CD96BD6F3D}" dt="2020-03-18T13:39:59.020" v="1439" actId="20577"/>
          <ac:spMkLst>
            <pc:docMk/>
            <pc:sldMk cId="2607968714" sldId="1506"/>
            <ac:spMk id="6" creationId="{E4103395-68BF-4262-B94E-F90B1AA62F5A}"/>
          </ac:spMkLst>
        </pc:spChg>
        <pc:picChg chg="add del mod">
          <ac:chgData name="Emilien Larouche" userId="587a9708-6c6d-4ecf-908e-87a834da500b" providerId="ADAL" clId="{02475AB3-7252-4432-B1EE-D0CD96BD6F3D}" dt="2020-03-18T16:00:52.606" v="2842" actId="478"/>
          <ac:picMkLst>
            <pc:docMk/>
            <pc:sldMk cId="2607968714" sldId="1506"/>
            <ac:picMk id="2" creationId="{D18A9D1E-84E4-41D2-B51E-FECD851DB307}"/>
          </ac:picMkLst>
        </pc:picChg>
        <pc:picChg chg="add mod">
          <ac:chgData name="Emilien Larouche" userId="587a9708-6c6d-4ecf-908e-87a834da500b" providerId="ADAL" clId="{02475AB3-7252-4432-B1EE-D0CD96BD6F3D}" dt="2020-03-18T16:00:57.222" v="2844" actId="1076"/>
          <ac:picMkLst>
            <pc:docMk/>
            <pc:sldMk cId="2607968714" sldId="1506"/>
            <ac:picMk id="3" creationId="{D93D7F12-E786-45C4-AA98-17EF41D4F00C}"/>
          </ac:picMkLst>
        </pc:picChg>
        <pc:picChg chg="del">
          <ac:chgData name="Emilien Larouche" userId="587a9708-6c6d-4ecf-908e-87a834da500b" providerId="ADAL" clId="{02475AB3-7252-4432-B1EE-D0CD96BD6F3D}" dt="2020-03-18T13:19:31.268" v="498" actId="478"/>
          <ac:picMkLst>
            <pc:docMk/>
            <pc:sldMk cId="2607968714" sldId="1506"/>
            <ac:picMk id="5" creationId="{640F8945-78CB-40E4-8D5D-668AA5ED3904}"/>
          </ac:picMkLst>
        </pc:picChg>
      </pc:sldChg>
      <pc:sldChg chg="del">
        <pc:chgData name="Emilien Larouche" userId="587a9708-6c6d-4ecf-908e-87a834da500b" providerId="ADAL" clId="{02475AB3-7252-4432-B1EE-D0CD96BD6F3D}" dt="2020-03-18T13:01:35.837" v="2" actId="47"/>
        <pc:sldMkLst>
          <pc:docMk/>
          <pc:sldMk cId="2381471446" sldId="1507"/>
        </pc:sldMkLst>
      </pc:sldChg>
      <pc:sldChg chg="addSp delSp modSp add mod">
        <pc:chgData name="Emilien Larouche" userId="587a9708-6c6d-4ecf-908e-87a834da500b" providerId="ADAL" clId="{02475AB3-7252-4432-B1EE-D0CD96BD6F3D}" dt="2020-03-18T13:40:10.889" v="1443" actId="20577"/>
        <pc:sldMkLst>
          <pc:docMk/>
          <pc:sldMk cId="4115338272" sldId="1507"/>
        </pc:sldMkLst>
        <pc:spChg chg="mod">
          <ac:chgData name="Emilien Larouche" userId="587a9708-6c6d-4ecf-908e-87a834da500b" providerId="ADAL" clId="{02475AB3-7252-4432-B1EE-D0CD96BD6F3D}" dt="2020-03-18T13:40:10.889" v="1443" actId="20577"/>
          <ac:spMkLst>
            <pc:docMk/>
            <pc:sldMk cId="4115338272" sldId="1507"/>
            <ac:spMk id="6" creationId="{E4103395-68BF-4262-B94E-F90B1AA62F5A}"/>
          </ac:spMkLst>
        </pc:spChg>
        <pc:picChg chg="del">
          <ac:chgData name="Emilien Larouche" userId="587a9708-6c6d-4ecf-908e-87a834da500b" providerId="ADAL" clId="{02475AB3-7252-4432-B1EE-D0CD96BD6F3D}" dt="2020-03-18T13:20:37.525" v="539" actId="478"/>
          <ac:picMkLst>
            <pc:docMk/>
            <pc:sldMk cId="4115338272" sldId="1507"/>
            <ac:picMk id="2" creationId="{D18A9D1E-84E4-41D2-B51E-FECD851DB307}"/>
          </ac:picMkLst>
        </pc:picChg>
        <pc:picChg chg="add del mod">
          <ac:chgData name="Emilien Larouche" userId="587a9708-6c6d-4ecf-908e-87a834da500b" providerId="ADAL" clId="{02475AB3-7252-4432-B1EE-D0CD96BD6F3D}" dt="2020-03-18T13:20:50.409" v="545"/>
          <ac:picMkLst>
            <pc:docMk/>
            <pc:sldMk cId="4115338272" sldId="1507"/>
            <ac:picMk id="3" creationId="{6A251ECA-89C2-4FC2-8E65-5A5EC4A88001}"/>
          </ac:picMkLst>
        </pc:picChg>
        <pc:picChg chg="add del">
          <ac:chgData name="Emilien Larouche" userId="587a9708-6c6d-4ecf-908e-87a834da500b" providerId="ADAL" clId="{02475AB3-7252-4432-B1EE-D0CD96BD6F3D}" dt="2020-03-18T13:21:40.344" v="547"/>
          <ac:picMkLst>
            <pc:docMk/>
            <pc:sldMk cId="4115338272" sldId="1507"/>
            <ac:picMk id="4" creationId="{F8051FA0-39D4-40E5-93F1-4B549406DFB8}"/>
          </ac:picMkLst>
        </pc:picChg>
        <pc:picChg chg="add mod">
          <ac:chgData name="Emilien Larouche" userId="587a9708-6c6d-4ecf-908e-87a834da500b" providerId="ADAL" clId="{02475AB3-7252-4432-B1EE-D0CD96BD6F3D}" dt="2020-03-18T13:22:06.553" v="552" actId="1076"/>
          <ac:picMkLst>
            <pc:docMk/>
            <pc:sldMk cId="4115338272" sldId="1507"/>
            <ac:picMk id="5" creationId="{84C4F9B6-3E7C-4140-9D3E-1ADA2E9B5DCD}"/>
          </ac:picMkLst>
        </pc:picChg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165561388" sldId="1508"/>
        </pc:sldMkLst>
      </pc:sldChg>
      <pc:sldChg chg="addSp delSp modSp add mod ord">
        <pc:chgData name="Emilien Larouche" userId="587a9708-6c6d-4ecf-908e-87a834da500b" providerId="ADAL" clId="{02475AB3-7252-4432-B1EE-D0CD96BD6F3D}" dt="2020-03-18T13:45:56.632" v="1834" actId="1076"/>
        <pc:sldMkLst>
          <pc:docMk/>
          <pc:sldMk cId="2827165063" sldId="1508"/>
        </pc:sldMkLst>
        <pc:spChg chg="del">
          <ac:chgData name="Emilien Larouche" userId="587a9708-6c6d-4ecf-908e-87a834da500b" providerId="ADAL" clId="{02475AB3-7252-4432-B1EE-D0CD96BD6F3D}" dt="2020-03-18T13:40:05.920" v="1440" actId="478"/>
          <ac:spMkLst>
            <pc:docMk/>
            <pc:sldMk cId="2827165063" sldId="1508"/>
            <ac:spMk id="6" creationId="{E4103395-68BF-4262-B94E-F90B1AA62F5A}"/>
          </ac:spMkLst>
        </pc:spChg>
        <pc:spChg chg="mod">
          <ac:chgData name="Emilien Larouche" userId="587a9708-6c6d-4ecf-908e-87a834da500b" providerId="ADAL" clId="{02475AB3-7252-4432-B1EE-D0CD96BD6F3D}" dt="2020-03-18T13:44:28.203" v="1832" actId="1076"/>
          <ac:spMkLst>
            <pc:docMk/>
            <pc:sldMk cId="2827165063" sldId="1508"/>
            <ac:spMk id="12" creationId="{4D8FB0FE-CF8F-4F45-A0B2-D354F8610474}"/>
          </ac:spMkLst>
        </pc:spChg>
        <pc:spChg chg="mod">
          <ac:chgData name="Emilien Larouche" userId="587a9708-6c6d-4ecf-908e-87a834da500b" providerId="ADAL" clId="{02475AB3-7252-4432-B1EE-D0CD96BD6F3D}" dt="2020-03-18T13:44:28.203" v="1832" actId="1076"/>
          <ac:spMkLst>
            <pc:docMk/>
            <pc:sldMk cId="2827165063" sldId="1508"/>
            <ac:spMk id="16" creationId="{23CBEF2B-B08D-4C06-95C1-7E079C8F1FCF}"/>
          </ac:spMkLst>
        </pc:spChg>
        <pc:spChg chg="mod">
          <ac:chgData name="Emilien Larouche" userId="587a9708-6c6d-4ecf-908e-87a834da500b" providerId="ADAL" clId="{02475AB3-7252-4432-B1EE-D0CD96BD6F3D}" dt="2020-03-18T13:44:28.203" v="1832" actId="1076"/>
          <ac:spMkLst>
            <pc:docMk/>
            <pc:sldMk cId="2827165063" sldId="1508"/>
            <ac:spMk id="20" creationId="{9FCE9011-145C-41B7-80CC-75EC27177DD6}"/>
          </ac:spMkLst>
        </pc:spChg>
        <pc:spChg chg="del">
          <ac:chgData name="Emilien Larouche" userId="587a9708-6c6d-4ecf-908e-87a834da500b" providerId="ADAL" clId="{02475AB3-7252-4432-B1EE-D0CD96BD6F3D}" dt="2020-03-18T13:40:48.244" v="1467"/>
          <ac:spMkLst>
            <pc:docMk/>
            <pc:sldMk cId="2827165063" sldId="1508"/>
            <ac:spMk id="22" creationId="{D6C2DC7E-9B47-4D12-9860-9C5BC8CD5A13}"/>
          </ac:spMkLst>
        </pc:spChg>
        <pc:spChg chg="del">
          <ac:chgData name="Emilien Larouche" userId="587a9708-6c6d-4ecf-908e-87a834da500b" providerId="ADAL" clId="{02475AB3-7252-4432-B1EE-D0CD96BD6F3D}" dt="2020-03-18T13:40:48.244" v="1467"/>
          <ac:spMkLst>
            <pc:docMk/>
            <pc:sldMk cId="2827165063" sldId="1508"/>
            <ac:spMk id="26" creationId="{1FB6A9AA-895E-487C-80AB-7D33F579EA34}"/>
          </ac:spMkLst>
        </pc:spChg>
        <pc:spChg chg="del">
          <ac:chgData name="Emilien Larouche" userId="587a9708-6c6d-4ecf-908e-87a834da500b" providerId="ADAL" clId="{02475AB3-7252-4432-B1EE-D0CD96BD6F3D}" dt="2020-03-18T13:40:42.138" v="1465" actId="478"/>
          <ac:spMkLst>
            <pc:docMk/>
            <pc:sldMk cId="2827165063" sldId="1508"/>
            <ac:spMk id="31" creationId="{53381AC2-7954-4030-B150-E2F405DB401D}"/>
          </ac:spMkLst>
        </pc:spChg>
        <pc:spChg chg="del">
          <ac:chgData name="Emilien Larouche" userId="587a9708-6c6d-4ecf-908e-87a834da500b" providerId="ADAL" clId="{02475AB3-7252-4432-B1EE-D0CD96BD6F3D}" dt="2020-03-18T13:40:42.138" v="1465" actId="478"/>
          <ac:spMkLst>
            <pc:docMk/>
            <pc:sldMk cId="2827165063" sldId="1508"/>
            <ac:spMk id="35" creationId="{8BCDC69A-310E-4DFC-8D93-B36C4C5B68A1}"/>
          </ac:spMkLst>
        </pc:spChg>
        <pc:spChg chg="del">
          <ac:chgData name="Emilien Larouche" userId="587a9708-6c6d-4ecf-908e-87a834da500b" providerId="ADAL" clId="{02475AB3-7252-4432-B1EE-D0CD96BD6F3D}" dt="2020-03-18T13:40:42.138" v="1465" actId="478"/>
          <ac:spMkLst>
            <pc:docMk/>
            <pc:sldMk cId="2827165063" sldId="1508"/>
            <ac:spMk id="39" creationId="{E6046BD6-6A4E-4988-BDCA-F8D3DB8E69DA}"/>
          </ac:spMkLst>
        </pc:spChg>
        <pc:spChg chg="del">
          <ac:chgData name="Emilien Larouche" userId="587a9708-6c6d-4ecf-908e-87a834da500b" providerId="ADAL" clId="{02475AB3-7252-4432-B1EE-D0CD96BD6F3D}" dt="2020-03-18T13:40:42.138" v="1465" actId="478"/>
          <ac:spMkLst>
            <pc:docMk/>
            <pc:sldMk cId="2827165063" sldId="1508"/>
            <ac:spMk id="40" creationId="{5761E3CE-B0FC-4CA2-B0CD-0BA868AFA88F}"/>
          </ac:spMkLst>
        </pc:spChg>
        <pc:spChg chg="del">
          <ac:chgData name="Emilien Larouche" userId="587a9708-6c6d-4ecf-908e-87a834da500b" providerId="ADAL" clId="{02475AB3-7252-4432-B1EE-D0CD96BD6F3D}" dt="2020-03-18T13:40:42.138" v="1465" actId="478"/>
          <ac:spMkLst>
            <pc:docMk/>
            <pc:sldMk cId="2827165063" sldId="1508"/>
            <ac:spMk id="41" creationId="{8A648B1E-C3BD-4E3A-B4F6-E67DB8AF65C3}"/>
          </ac:spMkLst>
        </pc:spChg>
        <pc:spChg chg="add">
          <ac:chgData name="Emilien Larouche" userId="587a9708-6c6d-4ecf-908e-87a834da500b" providerId="ADAL" clId="{02475AB3-7252-4432-B1EE-D0CD96BD6F3D}" dt="2020-03-18T13:40:06.104" v="1441"/>
          <ac:spMkLst>
            <pc:docMk/>
            <pc:sldMk cId="2827165063" sldId="1508"/>
            <ac:spMk id="42" creationId="{A401E196-36D3-471C-B7B6-5205CBB45A54}"/>
          </ac:spMkLst>
        </pc:spChg>
        <pc:spChg chg="add del mod">
          <ac:chgData name="Emilien Larouche" userId="587a9708-6c6d-4ecf-908e-87a834da500b" providerId="ADAL" clId="{02475AB3-7252-4432-B1EE-D0CD96BD6F3D}" dt="2020-03-18T13:44:18.989" v="1831" actId="478"/>
          <ac:spMkLst>
            <pc:docMk/>
            <pc:sldMk cId="2827165063" sldId="1508"/>
            <ac:spMk id="43" creationId="{F9208C81-7E88-4C3E-A660-EA955DA4438E}"/>
          </ac:spMkLst>
        </pc:spChg>
        <pc:spChg chg="add del mod">
          <ac:chgData name="Emilien Larouche" userId="587a9708-6c6d-4ecf-908e-87a834da500b" providerId="ADAL" clId="{02475AB3-7252-4432-B1EE-D0CD96BD6F3D}" dt="2020-03-18T13:44:18.989" v="1831" actId="478"/>
          <ac:spMkLst>
            <pc:docMk/>
            <pc:sldMk cId="2827165063" sldId="1508"/>
            <ac:spMk id="44" creationId="{6C57B900-3D21-40BF-8A2F-7632CC835E92}"/>
          </ac:spMkLst>
        </pc:spChg>
        <pc:spChg chg="add mod">
          <ac:chgData name="Emilien Larouche" userId="587a9708-6c6d-4ecf-908e-87a834da500b" providerId="ADAL" clId="{02475AB3-7252-4432-B1EE-D0CD96BD6F3D}" dt="2020-03-18T13:44:28.203" v="1832" actId="1076"/>
          <ac:spMkLst>
            <pc:docMk/>
            <pc:sldMk cId="2827165063" sldId="1508"/>
            <ac:spMk id="48" creationId="{6D289DFA-89B2-469C-AC6C-FA2856AFC7F7}"/>
          </ac:spMkLst>
        </pc:spChg>
        <pc:spChg chg="add mod">
          <ac:chgData name="Emilien Larouche" userId="587a9708-6c6d-4ecf-908e-87a834da500b" providerId="ADAL" clId="{02475AB3-7252-4432-B1EE-D0CD96BD6F3D}" dt="2020-03-18T13:44:28.203" v="1832" actId="1076"/>
          <ac:spMkLst>
            <pc:docMk/>
            <pc:sldMk cId="2827165063" sldId="1508"/>
            <ac:spMk id="52" creationId="{BB989C3E-7B83-4087-8D5E-8FC809EB22AE}"/>
          </ac:spMkLst>
        </pc:spChg>
        <pc:spChg chg="add mod">
          <ac:chgData name="Emilien Larouche" userId="587a9708-6c6d-4ecf-908e-87a834da500b" providerId="ADAL" clId="{02475AB3-7252-4432-B1EE-D0CD96BD6F3D}" dt="2020-03-18T13:44:28.203" v="1832" actId="1076"/>
          <ac:spMkLst>
            <pc:docMk/>
            <pc:sldMk cId="2827165063" sldId="1508"/>
            <ac:spMk id="56" creationId="{AF0D51F7-E66D-47DB-89AB-43BCFE143DD1}"/>
          </ac:spMkLst>
        </pc:spChg>
        <pc:grpChg chg="mod">
          <ac:chgData name="Emilien Larouche" userId="587a9708-6c6d-4ecf-908e-87a834da500b" providerId="ADAL" clId="{02475AB3-7252-4432-B1EE-D0CD96BD6F3D}" dt="2020-03-18T13:44:28.203" v="1832" actId="1076"/>
          <ac:grpSpMkLst>
            <pc:docMk/>
            <pc:sldMk cId="2827165063" sldId="1508"/>
            <ac:grpSpMk id="9" creationId="{87BE7129-AAF5-4C62-8CD6-6C523A124DC2}"/>
          </ac:grpSpMkLst>
        </pc:grpChg>
        <pc:grpChg chg="mod">
          <ac:chgData name="Emilien Larouche" userId="587a9708-6c6d-4ecf-908e-87a834da500b" providerId="ADAL" clId="{02475AB3-7252-4432-B1EE-D0CD96BD6F3D}" dt="2020-03-18T13:44:28.203" v="1832" actId="1076"/>
          <ac:grpSpMkLst>
            <pc:docMk/>
            <pc:sldMk cId="2827165063" sldId="1508"/>
            <ac:grpSpMk id="13" creationId="{1C88E7FC-D480-4CFD-86D3-1534ABBB743B}"/>
          </ac:grpSpMkLst>
        </pc:grpChg>
        <pc:grpChg chg="mod">
          <ac:chgData name="Emilien Larouche" userId="587a9708-6c6d-4ecf-908e-87a834da500b" providerId="ADAL" clId="{02475AB3-7252-4432-B1EE-D0CD96BD6F3D}" dt="2020-03-18T13:44:28.203" v="1832" actId="1076"/>
          <ac:grpSpMkLst>
            <pc:docMk/>
            <pc:sldMk cId="2827165063" sldId="1508"/>
            <ac:grpSpMk id="17" creationId="{CE4610E2-2207-45B2-A90B-2E2D77E0135E}"/>
          </ac:grpSpMkLst>
        </pc:grpChg>
        <pc:grpChg chg="del">
          <ac:chgData name="Emilien Larouche" userId="587a9708-6c6d-4ecf-908e-87a834da500b" providerId="ADAL" clId="{02475AB3-7252-4432-B1EE-D0CD96BD6F3D}" dt="2020-03-18T13:40:42.138" v="1465" actId="478"/>
          <ac:grpSpMkLst>
            <pc:docMk/>
            <pc:sldMk cId="2827165063" sldId="1508"/>
            <ac:grpSpMk id="28" creationId="{E1988160-08D1-4D14-B636-15A562EA8C96}"/>
          </ac:grpSpMkLst>
        </pc:grpChg>
        <pc:grpChg chg="del">
          <ac:chgData name="Emilien Larouche" userId="587a9708-6c6d-4ecf-908e-87a834da500b" providerId="ADAL" clId="{02475AB3-7252-4432-B1EE-D0CD96BD6F3D}" dt="2020-03-18T13:40:42.138" v="1465" actId="478"/>
          <ac:grpSpMkLst>
            <pc:docMk/>
            <pc:sldMk cId="2827165063" sldId="1508"/>
            <ac:grpSpMk id="32" creationId="{4DB64A0B-DBB3-440D-ADF1-8108D774CD3D}"/>
          </ac:grpSpMkLst>
        </pc:grpChg>
        <pc:grpChg chg="del">
          <ac:chgData name="Emilien Larouche" userId="587a9708-6c6d-4ecf-908e-87a834da500b" providerId="ADAL" clId="{02475AB3-7252-4432-B1EE-D0CD96BD6F3D}" dt="2020-03-18T13:40:42.138" v="1465" actId="478"/>
          <ac:grpSpMkLst>
            <pc:docMk/>
            <pc:sldMk cId="2827165063" sldId="1508"/>
            <ac:grpSpMk id="36" creationId="{10726984-1944-4389-82B2-1BBCE549F223}"/>
          </ac:grpSpMkLst>
        </pc:grpChg>
        <pc:grpChg chg="add mod">
          <ac:chgData name="Emilien Larouche" userId="587a9708-6c6d-4ecf-908e-87a834da500b" providerId="ADAL" clId="{02475AB3-7252-4432-B1EE-D0CD96BD6F3D}" dt="2020-03-18T13:44:28.203" v="1832" actId="1076"/>
          <ac:grpSpMkLst>
            <pc:docMk/>
            <pc:sldMk cId="2827165063" sldId="1508"/>
            <ac:grpSpMk id="45" creationId="{CC418B2E-E31F-4788-AA56-C503F993E1E8}"/>
          </ac:grpSpMkLst>
        </pc:grpChg>
        <pc:grpChg chg="add mod">
          <ac:chgData name="Emilien Larouche" userId="587a9708-6c6d-4ecf-908e-87a834da500b" providerId="ADAL" clId="{02475AB3-7252-4432-B1EE-D0CD96BD6F3D}" dt="2020-03-18T13:44:28.203" v="1832" actId="1076"/>
          <ac:grpSpMkLst>
            <pc:docMk/>
            <pc:sldMk cId="2827165063" sldId="1508"/>
            <ac:grpSpMk id="49" creationId="{A702653E-F5DE-47D0-B968-8F60D80E31BF}"/>
          </ac:grpSpMkLst>
        </pc:grpChg>
        <pc:grpChg chg="add mod">
          <ac:chgData name="Emilien Larouche" userId="587a9708-6c6d-4ecf-908e-87a834da500b" providerId="ADAL" clId="{02475AB3-7252-4432-B1EE-D0CD96BD6F3D}" dt="2020-03-18T13:44:28.203" v="1832" actId="1076"/>
          <ac:grpSpMkLst>
            <pc:docMk/>
            <pc:sldMk cId="2827165063" sldId="1508"/>
            <ac:grpSpMk id="53" creationId="{D4F31E55-AD68-44A8-A8DB-F5DAD50E5E55}"/>
          </ac:grpSpMkLst>
        </pc:grpChg>
        <pc:picChg chg="mod">
          <ac:chgData name="Emilien Larouche" userId="587a9708-6c6d-4ecf-908e-87a834da500b" providerId="ADAL" clId="{02475AB3-7252-4432-B1EE-D0CD96BD6F3D}" dt="2020-03-18T13:45:56.632" v="1834" actId="1076"/>
          <ac:picMkLst>
            <pc:docMk/>
            <pc:sldMk cId="2827165063" sldId="1508"/>
            <ac:picMk id="21" creationId="{145518EB-07AE-4263-B808-A0A71058D5AC}"/>
          </ac:picMkLst>
        </pc:picChg>
        <pc:picChg chg="del">
          <ac:chgData name="Emilien Larouche" userId="587a9708-6c6d-4ecf-908e-87a834da500b" providerId="ADAL" clId="{02475AB3-7252-4432-B1EE-D0CD96BD6F3D}" dt="2020-03-18T13:40:44.245" v="1466" actId="478"/>
          <ac:picMkLst>
            <pc:docMk/>
            <pc:sldMk cId="2827165063" sldId="1508"/>
            <ac:picMk id="1026" creationId="{4ED30986-A089-4ECD-B748-613BDB3607D0}"/>
          </ac:picMkLst>
        </pc:picChg>
      </pc:sldChg>
      <pc:sldChg chg="del">
        <pc:chgData name="Emilien Larouche" userId="587a9708-6c6d-4ecf-908e-87a834da500b" providerId="ADAL" clId="{02475AB3-7252-4432-B1EE-D0CD96BD6F3D}" dt="2020-03-18T13:02:08.861" v="7" actId="47"/>
        <pc:sldMkLst>
          <pc:docMk/>
          <pc:sldMk cId="686680416" sldId="1509"/>
        </pc:sldMkLst>
      </pc:sldChg>
      <pc:sldChg chg="addSp del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1131606082" sldId="1509"/>
        </pc:sldMkLst>
        <pc:spChg chg="add mod">
          <ac:chgData name="Emilien Larouche" userId="587a9708-6c6d-4ecf-908e-87a834da500b" providerId="ADAL" clId="{02475AB3-7252-4432-B1EE-D0CD96BD6F3D}" dt="2020-03-18T15:35:08.715" v="2534" actId="1076"/>
          <ac:spMkLst>
            <pc:docMk/>
            <pc:sldMk cId="1131606082" sldId="1509"/>
            <ac:spMk id="2" creationId="{B103C922-D637-4BC7-8A1C-1D89696A84B9}"/>
          </ac:spMkLst>
        </pc:spChg>
        <pc:picChg chg="del">
          <ac:chgData name="Emilien Larouche" userId="587a9708-6c6d-4ecf-908e-87a834da500b" providerId="ADAL" clId="{02475AB3-7252-4432-B1EE-D0CD96BD6F3D}" dt="2020-03-18T13:50:11.976" v="1850" actId="478"/>
          <ac:picMkLst>
            <pc:docMk/>
            <pc:sldMk cId="1131606082" sldId="1509"/>
            <ac:picMk id="7" creationId="{FC16E75E-9329-4543-8057-F929B6B8A33F}"/>
          </ac:picMkLst>
        </pc:picChg>
      </pc:sldChg>
      <pc:sldChg chg="modSp add mod">
        <pc:chgData name="Emilien Larouche" userId="587a9708-6c6d-4ecf-908e-87a834da500b" providerId="ADAL" clId="{02475AB3-7252-4432-B1EE-D0CD96BD6F3D}" dt="2020-03-18T15:39:18.496" v="2627" actId="20577"/>
        <pc:sldMkLst>
          <pc:docMk/>
          <pc:sldMk cId="3098473713" sldId="1509"/>
        </pc:sldMkLst>
        <pc:spChg chg="mod">
          <ac:chgData name="Emilien Larouche" userId="587a9708-6c6d-4ecf-908e-87a834da500b" providerId="ADAL" clId="{02475AB3-7252-4432-B1EE-D0CD96BD6F3D}" dt="2020-03-18T15:39:18.496" v="2627" actId="20577"/>
          <ac:spMkLst>
            <pc:docMk/>
            <pc:sldMk cId="3098473713" sldId="1509"/>
            <ac:spMk id="2" creationId="{B103C922-D637-4BC7-8A1C-1D89696A84B9}"/>
          </ac:spMkLst>
        </pc:spChg>
      </pc:sldChg>
      <pc:sldChg chg="addSp delSp modSp add mod">
        <pc:chgData name="Emilien Larouche" userId="587a9708-6c6d-4ecf-908e-87a834da500b" providerId="ADAL" clId="{02475AB3-7252-4432-B1EE-D0CD96BD6F3D}" dt="2020-03-18T16:41:13.692" v="3853" actId="14100"/>
        <pc:sldMkLst>
          <pc:docMk/>
          <pc:sldMk cId="78903667" sldId="1510"/>
        </pc:sldMkLst>
        <pc:picChg chg="del">
          <ac:chgData name="Emilien Larouche" userId="587a9708-6c6d-4ecf-908e-87a834da500b" providerId="ADAL" clId="{02475AB3-7252-4432-B1EE-D0CD96BD6F3D}" dt="2020-03-18T16:40:52.067" v="3847" actId="478"/>
          <ac:picMkLst>
            <pc:docMk/>
            <pc:sldMk cId="78903667" sldId="1510"/>
            <ac:picMk id="2" creationId="{C3D821B8-6B3E-481C-830B-A0188610A0B9}"/>
          </ac:picMkLst>
        </pc:picChg>
        <pc:picChg chg="add mod">
          <ac:chgData name="Emilien Larouche" userId="587a9708-6c6d-4ecf-908e-87a834da500b" providerId="ADAL" clId="{02475AB3-7252-4432-B1EE-D0CD96BD6F3D}" dt="2020-03-18T16:41:13.692" v="3853" actId="14100"/>
          <ac:picMkLst>
            <pc:docMk/>
            <pc:sldMk cId="78903667" sldId="1510"/>
            <ac:picMk id="3" creationId="{D495E9F6-B9CB-4C7B-B18E-923A24D55B87}"/>
          </ac:picMkLst>
        </pc:picChg>
      </pc:sldChg>
      <pc:sldChg chg="addSp delSp modSp add del mod or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956252827" sldId="1510"/>
        </pc:sldMkLst>
        <pc:spChg chg="mod">
          <ac:chgData name="Emilien Larouche" userId="587a9708-6c6d-4ecf-908e-87a834da500b" providerId="ADAL" clId="{02475AB3-7252-4432-B1EE-D0CD96BD6F3D}" dt="2020-03-18T13:51:40.476" v="1960" actId="20577"/>
          <ac:spMkLst>
            <pc:docMk/>
            <pc:sldMk cId="956252827" sldId="1510"/>
            <ac:spMk id="5" creationId="{7913DD3A-F135-48D5-8FD5-C03984E714FD}"/>
          </ac:spMkLst>
        </pc:spChg>
        <pc:picChg chg="add mod">
          <ac:chgData name="Emilien Larouche" userId="587a9708-6c6d-4ecf-908e-87a834da500b" providerId="ADAL" clId="{02475AB3-7252-4432-B1EE-D0CD96BD6F3D}" dt="2020-03-18T15:35:59.713" v="2538" actId="14100"/>
          <ac:picMkLst>
            <pc:docMk/>
            <pc:sldMk cId="956252827" sldId="1510"/>
            <ac:picMk id="2" creationId="{C3D821B8-6B3E-481C-830B-A0188610A0B9}"/>
          </ac:picMkLst>
        </pc:picChg>
        <pc:picChg chg="del">
          <ac:chgData name="Emilien Larouche" userId="587a9708-6c6d-4ecf-908e-87a834da500b" providerId="ADAL" clId="{02475AB3-7252-4432-B1EE-D0CD96BD6F3D}" dt="2020-03-18T13:51:05.486" v="1907" actId="478"/>
          <ac:picMkLst>
            <pc:docMk/>
            <pc:sldMk cId="956252827" sldId="1510"/>
            <ac:picMk id="3" creationId="{D89FBD74-7CC5-4AD7-A6E0-1D3075F76DF7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41:35.202" v="3857" actId="14100"/>
        <pc:sldMkLst>
          <pc:docMk/>
          <pc:sldMk cId="4004714990" sldId="1511"/>
        </pc:sldMkLst>
        <pc:picChg chg="del">
          <ac:chgData name="Emilien Larouche" userId="587a9708-6c6d-4ecf-908e-87a834da500b" providerId="ADAL" clId="{02475AB3-7252-4432-B1EE-D0CD96BD6F3D}" dt="2020-03-18T16:40:54.016" v="3848" actId="478"/>
          <ac:picMkLst>
            <pc:docMk/>
            <pc:sldMk cId="4004714990" sldId="1511"/>
            <ac:picMk id="2" creationId="{1916D589-46B8-4A66-A3C9-68A8508A28C5}"/>
          </ac:picMkLst>
        </pc:picChg>
        <pc:picChg chg="add mod">
          <ac:chgData name="Emilien Larouche" userId="587a9708-6c6d-4ecf-908e-87a834da500b" providerId="ADAL" clId="{02475AB3-7252-4432-B1EE-D0CD96BD6F3D}" dt="2020-03-18T16:41:35.202" v="3857" actId="14100"/>
          <ac:picMkLst>
            <pc:docMk/>
            <pc:sldMk cId="4004714990" sldId="1511"/>
            <ac:picMk id="3" creationId="{E876BCE8-6531-4132-BD82-023832D8FF1E}"/>
          </ac:picMkLst>
        </pc:picChg>
      </pc:sldChg>
      <pc:sldChg chg="add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4282025894" sldId="1511"/>
        </pc:sldMkLst>
        <pc:spChg chg="mod">
          <ac:chgData name="Emilien Larouche" userId="587a9708-6c6d-4ecf-908e-87a834da500b" providerId="ADAL" clId="{02475AB3-7252-4432-B1EE-D0CD96BD6F3D}" dt="2020-03-18T13:51:45.894" v="1962" actId="20577"/>
          <ac:spMkLst>
            <pc:docMk/>
            <pc:sldMk cId="4282025894" sldId="1511"/>
            <ac:spMk id="5" creationId="{7913DD3A-F135-48D5-8FD5-C03984E714FD}"/>
          </ac:spMkLst>
        </pc:spChg>
        <pc:picChg chg="add mod">
          <ac:chgData name="Emilien Larouche" userId="587a9708-6c6d-4ecf-908e-87a834da500b" providerId="ADAL" clId="{02475AB3-7252-4432-B1EE-D0CD96BD6F3D}" dt="2020-03-18T15:36:23.657" v="2542" actId="14100"/>
          <ac:picMkLst>
            <pc:docMk/>
            <pc:sldMk cId="4282025894" sldId="1511"/>
            <ac:picMk id="2" creationId="{1916D589-46B8-4A66-A3C9-68A8508A28C5}"/>
          </ac:picMkLst>
        </pc:picChg>
      </pc:sldChg>
      <pc:sldChg chg="add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1604814678" sldId="1512"/>
        </pc:sldMkLst>
        <pc:spChg chg="mod">
          <ac:chgData name="Emilien Larouche" userId="587a9708-6c6d-4ecf-908e-87a834da500b" providerId="ADAL" clId="{02475AB3-7252-4432-B1EE-D0CD96BD6F3D}" dt="2020-03-18T15:36:46.348" v="2543" actId="20577"/>
          <ac:spMkLst>
            <pc:docMk/>
            <pc:sldMk cId="1604814678" sldId="1512"/>
            <ac:spMk id="5" creationId="{7913DD3A-F135-48D5-8FD5-C03984E714FD}"/>
          </ac:spMkLst>
        </pc:spChg>
        <pc:picChg chg="add mod">
          <ac:chgData name="Emilien Larouche" userId="587a9708-6c6d-4ecf-908e-87a834da500b" providerId="ADAL" clId="{02475AB3-7252-4432-B1EE-D0CD96BD6F3D}" dt="2020-03-18T15:37:08.075" v="2547" actId="14100"/>
          <ac:picMkLst>
            <pc:docMk/>
            <pc:sldMk cId="1604814678" sldId="1512"/>
            <ac:picMk id="2" creationId="{2BD09AEB-429F-458D-B680-66FFA3FBD26E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41:57.397" v="3861" actId="14100"/>
        <pc:sldMkLst>
          <pc:docMk/>
          <pc:sldMk cId="3367847493" sldId="1512"/>
        </pc:sldMkLst>
        <pc:picChg chg="del">
          <ac:chgData name="Emilien Larouche" userId="587a9708-6c6d-4ecf-908e-87a834da500b" providerId="ADAL" clId="{02475AB3-7252-4432-B1EE-D0CD96BD6F3D}" dt="2020-03-18T16:40:54.941" v="3849" actId="478"/>
          <ac:picMkLst>
            <pc:docMk/>
            <pc:sldMk cId="3367847493" sldId="1512"/>
            <ac:picMk id="2" creationId="{2BD09AEB-429F-458D-B680-66FFA3FBD26E}"/>
          </ac:picMkLst>
        </pc:picChg>
        <pc:picChg chg="add mod">
          <ac:chgData name="Emilien Larouche" userId="587a9708-6c6d-4ecf-908e-87a834da500b" providerId="ADAL" clId="{02475AB3-7252-4432-B1EE-D0CD96BD6F3D}" dt="2020-03-18T16:41:57.397" v="3861" actId="14100"/>
          <ac:picMkLst>
            <pc:docMk/>
            <pc:sldMk cId="3367847493" sldId="1512"/>
            <ac:picMk id="3" creationId="{77B44027-5B51-4D0C-8B57-EE06099EB360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42:23.964" v="3865" actId="14100"/>
        <pc:sldMkLst>
          <pc:docMk/>
          <pc:sldMk cId="2572103850" sldId="1513"/>
        </pc:sldMkLst>
        <pc:picChg chg="del">
          <ac:chgData name="Emilien Larouche" userId="587a9708-6c6d-4ecf-908e-87a834da500b" providerId="ADAL" clId="{02475AB3-7252-4432-B1EE-D0CD96BD6F3D}" dt="2020-03-18T16:40:57.531" v="3850" actId="478"/>
          <ac:picMkLst>
            <pc:docMk/>
            <pc:sldMk cId="2572103850" sldId="1513"/>
            <ac:picMk id="2" creationId="{20689F26-929F-4E9A-B04B-E7CCFA0FC6AC}"/>
          </ac:picMkLst>
        </pc:picChg>
        <pc:picChg chg="add mod">
          <ac:chgData name="Emilien Larouche" userId="587a9708-6c6d-4ecf-908e-87a834da500b" providerId="ADAL" clId="{02475AB3-7252-4432-B1EE-D0CD96BD6F3D}" dt="2020-03-18T16:42:23.964" v="3865" actId="14100"/>
          <ac:picMkLst>
            <pc:docMk/>
            <pc:sldMk cId="2572103850" sldId="1513"/>
            <ac:picMk id="3" creationId="{1454ADAD-D8EA-4AD5-A8B7-090377890515}"/>
          </ac:picMkLst>
        </pc:picChg>
      </pc:sldChg>
      <pc:sldChg chg="add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4089447746" sldId="1513"/>
        </pc:sldMkLst>
        <pc:spChg chg="mod">
          <ac:chgData name="Emilien Larouche" userId="587a9708-6c6d-4ecf-908e-87a834da500b" providerId="ADAL" clId="{02475AB3-7252-4432-B1EE-D0CD96BD6F3D}" dt="2020-03-18T13:51:51.251" v="1967" actId="20577"/>
          <ac:spMkLst>
            <pc:docMk/>
            <pc:sldMk cId="4089447746" sldId="1513"/>
            <ac:spMk id="5" creationId="{7913DD3A-F135-48D5-8FD5-C03984E714FD}"/>
          </ac:spMkLst>
        </pc:spChg>
        <pc:picChg chg="add mod">
          <ac:chgData name="Emilien Larouche" userId="587a9708-6c6d-4ecf-908e-87a834da500b" providerId="ADAL" clId="{02475AB3-7252-4432-B1EE-D0CD96BD6F3D}" dt="2020-03-18T15:37:32.596" v="2551" actId="14100"/>
          <ac:picMkLst>
            <pc:docMk/>
            <pc:sldMk cId="4089447746" sldId="1513"/>
            <ac:picMk id="2" creationId="{20689F26-929F-4E9A-B04B-E7CCFA0FC6AC}"/>
          </ac:picMkLst>
        </pc:picChg>
      </pc:sldChg>
      <pc:sldChg chg="add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545800161" sldId="1514"/>
        </pc:sldMkLst>
        <pc:spChg chg="mod">
          <ac:chgData name="Emilien Larouche" userId="587a9708-6c6d-4ecf-908e-87a834da500b" providerId="ADAL" clId="{02475AB3-7252-4432-B1EE-D0CD96BD6F3D}" dt="2020-03-18T13:51:58.876" v="1986" actId="20577"/>
          <ac:spMkLst>
            <pc:docMk/>
            <pc:sldMk cId="545800161" sldId="1514"/>
            <ac:spMk id="5" creationId="{7913DD3A-F135-48D5-8FD5-C03984E714FD}"/>
          </ac:spMkLst>
        </pc:spChg>
        <pc:picChg chg="add mod">
          <ac:chgData name="Emilien Larouche" userId="587a9708-6c6d-4ecf-908e-87a834da500b" providerId="ADAL" clId="{02475AB3-7252-4432-B1EE-D0CD96BD6F3D}" dt="2020-03-18T15:37:57.561" v="2556" actId="1076"/>
          <ac:picMkLst>
            <pc:docMk/>
            <pc:sldMk cId="545800161" sldId="1514"/>
            <ac:picMk id="2" creationId="{1AC6E420-12D7-47C7-A9BC-9B15C20AEF19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42:45.996" v="3869" actId="14100"/>
        <pc:sldMkLst>
          <pc:docMk/>
          <pc:sldMk cId="3378975615" sldId="1514"/>
        </pc:sldMkLst>
        <pc:picChg chg="del">
          <ac:chgData name="Emilien Larouche" userId="587a9708-6c6d-4ecf-908e-87a834da500b" providerId="ADAL" clId="{02475AB3-7252-4432-B1EE-D0CD96BD6F3D}" dt="2020-03-18T16:40:58.430" v="3851" actId="478"/>
          <ac:picMkLst>
            <pc:docMk/>
            <pc:sldMk cId="3378975615" sldId="1514"/>
            <ac:picMk id="2" creationId="{1AC6E420-12D7-47C7-A9BC-9B15C20AEF19}"/>
          </ac:picMkLst>
        </pc:picChg>
        <pc:picChg chg="add mod">
          <ac:chgData name="Emilien Larouche" userId="587a9708-6c6d-4ecf-908e-87a834da500b" providerId="ADAL" clId="{02475AB3-7252-4432-B1EE-D0CD96BD6F3D}" dt="2020-03-18T16:42:45.996" v="3869" actId="14100"/>
          <ac:picMkLst>
            <pc:docMk/>
            <pc:sldMk cId="3378975615" sldId="1514"/>
            <ac:picMk id="3" creationId="{EBE58470-DCF1-445A-8494-9AC6176EC416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52:53.379" v="4030" actId="1076"/>
        <pc:sldMkLst>
          <pc:docMk/>
          <pc:sldMk cId="2690144197" sldId="1515"/>
        </pc:sldMkLst>
        <pc:spChg chg="mod">
          <ac:chgData name="Emilien Larouche" userId="587a9708-6c6d-4ecf-908e-87a834da500b" providerId="ADAL" clId="{02475AB3-7252-4432-B1EE-D0CD96BD6F3D}" dt="2020-03-18T16:52:18.269" v="4023" actId="20577"/>
          <ac:spMkLst>
            <pc:docMk/>
            <pc:sldMk cId="2690144197" sldId="1515"/>
            <ac:spMk id="5" creationId="{7913DD3A-F135-48D5-8FD5-C03984E714FD}"/>
          </ac:spMkLst>
        </pc:spChg>
        <pc:picChg chg="add del mod">
          <ac:chgData name="Emilien Larouche" userId="587a9708-6c6d-4ecf-908e-87a834da500b" providerId="ADAL" clId="{02475AB3-7252-4432-B1EE-D0CD96BD6F3D}" dt="2020-03-18T16:52:40.662" v="4027" actId="478"/>
          <ac:picMkLst>
            <pc:docMk/>
            <pc:sldMk cId="2690144197" sldId="1515"/>
            <ac:picMk id="2" creationId="{770F53DE-0E33-4370-9BEC-4E2626590A47}"/>
          </ac:picMkLst>
        </pc:picChg>
        <pc:picChg chg="add mod">
          <ac:chgData name="Emilien Larouche" userId="587a9708-6c6d-4ecf-908e-87a834da500b" providerId="ADAL" clId="{02475AB3-7252-4432-B1EE-D0CD96BD6F3D}" dt="2020-03-18T16:52:53.379" v="4030" actId="1076"/>
          <ac:picMkLst>
            <pc:docMk/>
            <pc:sldMk cId="2690144197" sldId="1515"/>
            <ac:picMk id="3" creationId="{F5D4E21E-7938-4D4E-AFD8-ED762B62AB39}"/>
          </ac:picMkLst>
        </pc:picChg>
        <pc:picChg chg="del">
          <ac:chgData name="Emilien Larouche" userId="587a9708-6c6d-4ecf-908e-87a834da500b" providerId="ADAL" clId="{02475AB3-7252-4432-B1EE-D0CD96BD6F3D}" dt="2020-03-18T16:52:20.371" v="4024" actId="478"/>
          <ac:picMkLst>
            <pc:docMk/>
            <pc:sldMk cId="2690144197" sldId="1515"/>
            <ac:picMk id="4" creationId="{B4506225-8FA7-4BA0-84FE-0ACBA18EA24C}"/>
          </ac:picMkLst>
        </pc:picChg>
        <pc:picChg chg="add mod">
          <ac:chgData name="Emilien Larouche" userId="587a9708-6c6d-4ecf-908e-87a834da500b" providerId="ADAL" clId="{02475AB3-7252-4432-B1EE-D0CD96BD6F3D}" dt="2020-03-18T16:52:39.043" v="4026" actId="1076"/>
          <ac:picMkLst>
            <pc:docMk/>
            <pc:sldMk cId="2690144197" sldId="1515"/>
            <ac:picMk id="15362" creationId="{4E15BEE7-5942-4C2A-BCAD-DA1101AB335A}"/>
          </ac:picMkLst>
        </pc:picChg>
      </pc:sldChg>
      <pc:sldChg chg="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3582519251" sldId="1515"/>
        </pc:sldMkLst>
        <pc:spChg chg="mod">
          <ac:chgData name="Emilien Larouche" userId="587a9708-6c6d-4ecf-908e-87a834da500b" providerId="ADAL" clId="{02475AB3-7252-4432-B1EE-D0CD96BD6F3D}" dt="2020-03-18T13:52:07.437" v="1997" actId="20577"/>
          <ac:spMkLst>
            <pc:docMk/>
            <pc:sldMk cId="3582519251" sldId="1515"/>
            <ac:spMk id="5" creationId="{7913DD3A-F135-48D5-8FD5-C03984E714FD}"/>
          </ac:spMkLst>
        </pc:spChg>
      </pc:sldChg>
      <pc:sldChg chg="addSp modSp add mod">
        <pc:chgData name="Emilien Larouche" userId="587a9708-6c6d-4ecf-908e-87a834da500b" providerId="ADAL" clId="{02475AB3-7252-4432-B1EE-D0CD96BD6F3D}" dt="2020-03-18T16:51:49.752" v="4001" actId="1076"/>
        <pc:sldMkLst>
          <pc:docMk/>
          <pc:sldMk cId="647797524" sldId="1516"/>
        </pc:sldMkLst>
        <pc:picChg chg="add mod">
          <ac:chgData name="Emilien Larouche" userId="587a9708-6c6d-4ecf-908e-87a834da500b" providerId="ADAL" clId="{02475AB3-7252-4432-B1EE-D0CD96BD6F3D}" dt="2020-03-18T16:51:49.752" v="4001" actId="1076"/>
          <ac:picMkLst>
            <pc:docMk/>
            <pc:sldMk cId="647797524" sldId="1516"/>
            <ac:picMk id="2" creationId="{2EB39FDC-6C23-41EE-A887-5E0EDCFDFA9F}"/>
          </ac:picMkLst>
        </pc:picChg>
      </pc:sldChg>
      <pc:sldChg chg="addSp del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3849271874" sldId="1516"/>
        </pc:sldMkLst>
        <pc:spChg chg="mod">
          <ac:chgData name="Emilien Larouche" userId="587a9708-6c6d-4ecf-908e-87a834da500b" providerId="ADAL" clId="{02475AB3-7252-4432-B1EE-D0CD96BD6F3D}" dt="2020-03-18T13:52:16.910" v="2013" actId="20577"/>
          <ac:spMkLst>
            <pc:docMk/>
            <pc:sldMk cId="3849271874" sldId="1516"/>
            <ac:spMk id="5" creationId="{7913DD3A-F135-48D5-8FD5-C03984E714FD}"/>
          </ac:spMkLst>
        </pc:spChg>
        <pc:picChg chg="del">
          <ac:chgData name="Emilien Larouche" userId="587a9708-6c6d-4ecf-908e-87a834da500b" providerId="ADAL" clId="{02475AB3-7252-4432-B1EE-D0CD96BD6F3D}" dt="2020-03-18T13:52:29.022" v="2036" actId="478"/>
          <ac:picMkLst>
            <pc:docMk/>
            <pc:sldMk cId="3849271874" sldId="1516"/>
            <ac:picMk id="4" creationId="{B4506225-8FA7-4BA0-84FE-0ACBA18EA24C}"/>
          </ac:picMkLst>
        </pc:picChg>
        <pc:picChg chg="add mod">
          <ac:chgData name="Emilien Larouche" userId="587a9708-6c6d-4ecf-908e-87a834da500b" providerId="ADAL" clId="{02475AB3-7252-4432-B1EE-D0CD96BD6F3D}" dt="2020-03-18T13:52:50.773" v="2042" actId="1076"/>
          <ac:picMkLst>
            <pc:docMk/>
            <pc:sldMk cId="3849271874" sldId="1516"/>
            <ac:picMk id="7170" creationId="{81159F74-467A-46FA-B5BF-CB12BE552F89}"/>
          </ac:picMkLst>
        </pc:picChg>
      </pc:sldChg>
      <pc:sldChg chg="addSp delSp 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2894315188" sldId="1517"/>
        </pc:sldMkLst>
        <pc:spChg chg="mod">
          <ac:chgData name="Emilien Larouche" userId="587a9708-6c6d-4ecf-908e-87a834da500b" providerId="ADAL" clId="{02475AB3-7252-4432-B1EE-D0CD96BD6F3D}" dt="2020-03-18T13:52:24.995" v="2035" actId="20577"/>
          <ac:spMkLst>
            <pc:docMk/>
            <pc:sldMk cId="2894315188" sldId="1517"/>
            <ac:spMk id="5" creationId="{7913DD3A-F135-48D5-8FD5-C03984E714FD}"/>
          </ac:spMkLst>
        </pc:spChg>
        <pc:picChg chg="del">
          <ac:chgData name="Emilien Larouche" userId="587a9708-6c6d-4ecf-908e-87a834da500b" providerId="ADAL" clId="{02475AB3-7252-4432-B1EE-D0CD96BD6F3D}" dt="2020-03-18T13:53:08.548" v="2043" actId="478"/>
          <ac:picMkLst>
            <pc:docMk/>
            <pc:sldMk cId="2894315188" sldId="1517"/>
            <ac:picMk id="4" creationId="{B4506225-8FA7-4BA0-84FE-0ACBA18EA24C}"/>
          </ac:picMkLst>
        </pc:picChg>
        <pc:picChg chg="add mod">
          <ac:chgData name="Emilien Larouche" userId="587a9708-6c6d-4ecf-908e-87a834da500b" providerId="ADAL" clId="{02475AB3-7252-4432-B1EE-D0CD96BD6F3D}" dt="2020-03-18T13:53:13.692" v="2045" actId="1076"/>
          <ac:picMkLst>
            <pc:docMk/>
            <pc:sldMk cId="2894315188" sldId="1517"/>
            <ac:picMk id="9218" creationId="{39752D58-2A68-4332-85A1-3E22921EB76E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52:05.301" v="4004" actId="14100"/>
        <pc:sldMkLst>
          <pc:docMk/>
          <pc:sldMk cId="3203643568" sldId="1517"/>
        </pc:sldMkLst>
        <pc:picChg chg="add mod">
          <ac:chgData name="Emilien Larouche" userId="587a9708-6c6d-4ecf-908e-87a834da500b" providerId="ADAL" clId="{02475AB3-7252-4432-B1EE-D0CD96BD6F3D}" dt="2020-03-18T16:52:05.301" v="4004" actId="14100"/>
          <ac:picMkLst>
            <pc:docMk/>
            <pc:sldMk cId="3203643568" sldId="1517"/>
            <ac:picMk id="2" creationId="{7F362FC1-FBD1-43CC-8385-A39FA3FB9405}"/>
          </ac:picMkLst>
        </pc:picChg>
        <pc:picChg chg="add del">
          <ac:chgData name="Emilien Larouche" userId="587a9708-6c6d-4ecf-908e-87a834da500b" providerId="ADAL" clId="{02475AB3-7252-4432-B1EE-D0CD96BD6F3D}" dt="2020-03-18T16:46:58.910" v="3923"/>
          <ac:picMkLst>
            <pc:docMk/>
            <pc:sldMk cId="3203643568" sldId="1517"/>
            <ac:picMk id="13314" creationId="{237D1FFF-7C5B-4A77-AC63-4979D74983D3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46:23.159" v="3921" actId="20577"/>
        <pc:sldMkLst>
          <pc:docMk/>
          <pc:sldMk cId="971503784" sldId="1518"/>
        </pc:sldMkLst>
        <pc:spChg chg="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6" creationId="{E4103395-68BF-4262-B94E-F90B1AA62F5A}"/>
          </ac:spMkLst>
        </pc:spChg>
        <pc:spChg chg="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12" creationId="{4D8FB0FE-CF8F-4F45-A0B2-D354F8610474}"/>
          </ac:spMkLst>
        </pc:spChg>
        <pc:spChg chg="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16" creationId="{23CBEF2B-B08D-4C06-95C1-7E079C8F1FCF}"/>
          </ac:spMkLst>
        </pc:spChg>
        <pc:spChg chg="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20" creationId="{9FCE9011-145C-41B7-80CC-75EC27177DD6}"/>
          </ac:spMkLst>
        </pc:spChg>
        <pc:spChg chg="del">
          <ac:chgData name="Emilien Larouche" userId="587a9708-6c6d-4ecf-908e-87a834da500b" providerId="ADAL" clId="{02475AB3-7252-4432-B1EE-D0CD96BD6F3D}" dt="2020-03-18T14:06:40.751" v="2069" actId="478"/>
          <ac:spMkLst>
            <pc:docMk/>
            <pc:sldMk cId="971503784" sldId="1518"/>
            <ac:spMk id="22" creationId="{D6C2DC7E-9B47-4D12-9860-9C5BC8CD5A13}"/>
          </ac:spMkLst>
        </pc:spChg>
        <pc:spChg chg="del">
          <ac:chgData name="Emilien Larouche" userId="587a9708-6c6d-4ecf-908e-87a834da500b" providerId="ADAL" clId="{02475AB3-7252-4432-B1EE-D0CD96BD6F3D}" dt="2020-03-18T14:06:40.751" v="2069" actId="478"/>
          <ac:spMkLst>
            <pc:docMk/>
            <pc:sldMk cId="971503784" sldId="1518"/>
            <ac:spMk id="26" creationId="{1FB6A9AA-895E-487C-80AB-7D33F579EA34}"/>
          </ac:spMkLst>
        </pc:spChg>
        <pc:spChg chg="del">
          <ac:chgData name="Emilien Larouche" userId="587a9708-6c6d-4ecf-908e-87a834da500b" providerId="ADAL" clId="{02475AB3-7252-4432-B1EE-D0CD96BD6F3D}" dt="2020-03-18T14:04:26.600" v="2067" actId="478"/>
          <ac:spMkLst>
            <pc:docMk/>
            <pc:sldMk cId="971503784" sldId="1518"/>
            <ac:spMk id="31" creationId="{53381AC2-7954-4030-B150-E2F405DB401D}"/>
          </ac:spMkLst>
        </pc:spChg>
        <pc:spChg chg="del">
          <ac:chgData name="Emilien Larouche" userId="587a9708-6c6d-4ecf-908e-87a834da500b" providerId="ADAL" clId="{02475AB3-7252-4432-B1EE-D0CD96BD6F3D}" dt="2020-03-18T14:04:26.600" v="2067" actId="478"/>
          <ac:spMkLst>
            <pc:docMk/>
            <pc:sldMk cId="971503784" sldId="1518"/>
            <ac:spMk id="35" creationId="{8BCDC69A-310E-4DFC-8D93-B36C4C5B68A1}"/>
          </ac:spMkLst>
        </pc:spChg>
        <pc:spChg chg="del">
          <ac:chgData name="Emilien Larouche" userId="587a9708-6c6d-4ecf-908e-87a834da500b" providerId="ADAL" clId="{02475AB3-7252-4432-B1EE-D0CD96BD6F3D}" dt="2020-03-18T14:04:26.600" v="2067" actId="478"/>
          <ac:spMkLst>
            <pc:docMk/>
            <pc:sldMk cId="971503784" sldId="1518"/>
            <ac:spMk id="39" creationId="{E6046BD6-6A4E-4988-BDCA-F8D3DB8E69DA}"/>
          </ac:spMkLst>
        </pc:spChg>
        <pc:spChg chg="del">
          <ac:chgData name="Emilien Larouche" userId="587a9708-6c6d-4ecf-908e-87a834da500b" providerId="ADAL" clId="{02475AB3-7252-4432-B1EE-D0CD96BD6F3D}" dt="2020-03-18T14:04:26.600" v="2067" actId="478"/>
          <ac:spMkLst>
            <pc:docMk/>
            <pc:sldMk cId="971503784" sldId="1518"/>
            <ac:spMk id="40" creationId="{5761E3CE-B0FC-4CA2-B0CD-0BA868AFA88F}"/>
          </ac:spMkLst>
        </pc:spChg>
        <pc:spChg chg="del">
          <ac:chgData name="Emilien Larouche" userId="587a9708-6c6d-4ecf-908e-87a834da500b" providerId="ADAL" clId="{02475AB3-7252-4432-B1EE-D0CD96BD6F3D}" dt="2020-03-18T14:04:26.600" v="2067" actId="478"/>
          <ac:spMkLst>
            <pc:docMk/>
            <pc:sldMk cId="971503784" sldId="1518"/>
            <ac:spMk id="41" creationId="{8A648B1E-C3BD-4E3A-B4F6-E67DB8AF65C3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45" creationId="{05DDD58C-4DA6-4BF1-A677-D8A589924531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49" creationId="{7B20B502-4539-4311-B0CD-82945199DFD2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53" creationId="{F1A06801-DA26-4B6A-A628-BED467389FE1}"/>
          </ac:spMkLst>
        </pc:spChg>
        <pc:spChg chg="add mod">
          <ac:chgData name="Emilien Larouche" userId="587a9708-6c6d-4ecf-908e-87a834da500b" providerId="ADAL" clId="{02475AB3-7252-4432-B1EE-D0CD96BD6F3D}" dt="2020-03-18T16:46:23.159" v="3921" actId="20577"/>
          <ac:spMkLst>
            <pc:docMk/>
            <pc:sldMk cId="971503784" sldId="1518"/>
            <ac:spMk id="55" creationId="{6292D1A7-F326-4FC5-BA67-0DA5DB1A61FA}"/>
          </ac:spMkLst>
        </pc:spChg>
        <pc:spChg chg="add del">
          <ac:chgData name="Emilien Larouche" userId="587a9708-6c6d-4ecf-908e-87a834da500b" providerId="ADAL" clId="{02475AB3-7252-4432-B1EE-D0CD96BD6F3D}" dt="2020-03-18T14:07:26.934" v="2145"/>
          <ac:spMkLst>
            <pc:docMk/>
            <pc:sldMk cId="971503784" sldId="1518"/>
            <ac:spMk id="57" creationId="{F3056629-3D36-4BD8-A53D-86A3C9BC70A3}"/>
          </ac:spMkLst>
        </pc:spChg>
        <pc:spChg chg="add del">
          <ac:chgData name="Emilien Larouche" userId="587a9708-6c6d-4ecf-908e-87a834da500b" providerId="ADAL" clId="{02475AB3-7252-4432-B1EE-D0CD96BD6F3D}" dt="2020-03-18T14:07:26.779" v="2144"/>
          <ac:spMkLst>
            <pc:docMk/>
            <pc:sldMk cId="971503784" sldId="1518"/>
            <ac:spMk id="61" creationId="{6E58D976-63A5-400B-98DA-FF3392FB0547}"/>
          </ac:spMkLst>
        </pc:spChg>
        <pc:spChg chg="add del">
          <ac:chgData name="Emilien Larouche" userId="587a9708-6c6d-4ecf-908e-87a834da500b" providerId="ADAL" clId="{02475AB3-7252-4432-B1EE-D0CD96BD6F3D}" dt="2020-03-18T14:07:26.588" v="2143"/>
          <ac:spMkLst>
            <pc:docMk/>
            <pc:sldMk cId="971503784" sldId="1518"/>
            <ac:spMk id="65" creationId="{5183155B-D22D-441B-AF41-938AC5B576E8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69" creationId="{864EC3D0-D8C7-4BA8-B59E-0F6BFE1307AE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73" creationId="{3A542979-AB6D-447D-AFFE-D450B52F11EA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77" creationId="{A80C83CA-9CE9-4E42-9885-AD2273E3F37B}"/>
          </ac:spMkLst>
        </pc:spChg>
        <pc:spChg chg="add del mod">
          <ac:chgData name="Emilien Larouche" userId="587a9708-6c6d-4ecf-908e-87a834da500b" providerId="ADAL" clId="{02475AB3-7252-4432-B1EE-D0CD96BD6F3D}" dt="2020-03-18T16:45:39.796" v="3874" actId="478"/>
          <ac:spMkLst>
            <pc:docMk/>
            <pc:sldMk cId="971503784" sldId="1518"/>
            <ac:spMk id="81" creationId="{2DB05BF3-23A9-4E24-BA90-7E9636185B21}"/>
          </ac:spMkLst>
        </pc:spChg>
        <pc:grpChg chg="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9" creationId="{87BE7129-AAF5-4C62-8CD6-6C523A124DC2}"/>
          </ac:grpSpMkLst>
        </pc:grpChg>
        <pc:grpChg chg="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13" creationId="{1C88E7FC-D480-4CFD-86D3-1534ABBB743B}"/>
          </ac:grpSpMkLst>
        </pc:grpChg>
        <pc:grpChg chg="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17" creationId="{CE4610E2-2207-45B2-A90B-2E2D77E0135E}"/>
          </ac:grpSpMkLst>
        </pc:grpChg>
        <pc:grpChg chg="del">
          <ac:chgData name="Emilien Larouche" userId="587a9708-6c6d-4ecf-908e-87a834da500b" providerId="ADAL" clId="{02475AB3-7252-4432-B1EE-D0CD96BD6F3D}" dt="2020-03-18T14:04:26.600" v="2067" actId="478"/>
          <ac:grpSpMkLst>
            <pc:docMk/>
            <pc:sldMk cId="971503784" sldId="1518"/>
            <ac:grpSpMk id="28" creationId="{E1988160-08D1-4D14-B636-15A562EA8C96}"/>
          </ac:grpSpMkLst>
        </pc:grpChg>
        <pc:grpChg chg="del">
          <ac:chgData name="Emilien Larouche" userId="587a9708-6c6d-4ecf-908e-87a834da500b" providerId="ADAL" clId="{02475AB3-7252-4432-B1EE-D0CD96BD6F3D}" dt="2020-03-18T14:04:26.600" v="2067" actId="478"/>
          <ac:grpSpMkLst>
            <pc:docMk/>
            <pc:sldMk cId="971503784" sldId="1518"/>
            <ac:grpSpMk id="32" creationId="{4DB64A0B-DBB3-440D-ADF1-8108D774CD3D}"/>
          </ac:grpSpMkLst>
        </pc:grpChg>
        <pc:grpChg chg="del">
          <ac:chgData name="Emilien Larouche" userId="587a9708-6c6d-4ecf-908e-87a834da500b" providerId="ADAL" clId="{02475AB3-7252-4432-B1EE-D0CD96BD6F3D}" dt="2020-03-18T14:04:26.600" v="2067" actId="478"/>
          <ac:grpSpMkLst>
            <pc:docMk/>
            <pc:sldMk cId="971503784" sldId="1518"/>
            <ac:grpSpMk id="36" creationId="{10726984-1944-4389-82B2-1BBCE549F223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42" creationId="{5D1E5FF2-EE09-44A7-9EC7-8483E3170D06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46" creationId="{8730A46C-FFBF-4FAC-A9B6-BC5DC3F6ED47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50" creationId="{154B16AA-BEE7-4404-860C-628855B7B891}"/>
          </ac:grpSpMkLst>
        </pc:grpChg>
        <pc:grpChg chg="add del mod">
          <ac:chgData name="Emilien Larouche" userId="587a9708-6c6d-4ecf-908e-87a834da500b" providerId="ADAL" clId="{02475AB3-7252-4432-B1EE-D0CD96BD6F3D}" dt="2020-03-18T14:07:26.934" v="2145"/>
          <ac:grpSpMkLst>
            <pc:docMk/>
            <pc:sldMk cId="971503784" sldId="1518"/>
            <ac:grpSpMk id="54" creationId="{E49C70CE-904C-4FED-AC25-C266B4D06D20}"/>
          </ac:grpSpMkLst>
        </pc:grpChg>
        <pc:grpChg chg="add del mod">
          <ac:chgData name="Emilien Larouche" userId="587a9708-6c6d-4ecf-908e-87a834da500b" providerId="ADAL" clId="{02475AB3-7252-4432-B1EE-D0CD96BD6F3D}" dt="2020-03-18T14:07:26.779" v="2144"/>
          <ac:grpSpMkLst>
            <pc:docMk/>
            <pc:sldMk cId="971503784" sldId="1518"/>
            <ac:grpSpMk id="58" creationId="{93903AC8-E7AA-4F08-AD68-A951CC2BDC09}"/>
          </ac:grpSpMkLst>
        </pc:grpChg>
        <pc:grpChg chg="add del mod">
          <ac:chgData name="Emilien Larouche" userId="587a9708-6c6d-4ecf-908e-87a834da500b" providerId="ADAL" clId="{02475AB3-7252-4432-B1EE-D0CD96BD6F3D}" dt="2020-03-18T14:07:26.588" v="2143"/>
          <ac:grpSpMkLst>
            <pc:docMk/>
            <pc:sldMk cId="971503784" sldId="1518"/>
            <ac:grpSpMk id="62" creationId="{A50A5FA5-4FEC-47FD-99E3-7069F491140D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66" creationId="{F776E849-872F-49BD-B368-2E0782590592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70" creationId="{0411A60A-93B9-472B-8677-2B966B6F21B7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74" creationId="{5BD901AA-FAE1-4A98-89DC-771EE174EAA0}"/>
          </ac:grpSpMkLst>
        </pc:grpChg>
        <pc:grpChg chg="add del mod">
          <ac:chgData name="Emilien Larouche" userId="587a9708-6c6d-4ecf-908e-87a834da500b" providerId="ADAL" clId="{02475AB3-7252-4432-B1EE-D0CD96BD6F3D}" dt="2020-03-18T16:45:39.796" v="3874" actId="478"/>
          <ac:grpSpMkLst>
            <pc:docMk/>
            <pc:sldMk cId="971503784" sldId="1518"/>
            <ac:grpSpMk id="78" creationId="{5605615A-544C-43F0-BB7B-ACB84FD13B5B}"/>
          </ac:grpSpMkLst>
        </pc:grpChg>
        <pc:picChg chg="del mod">
          <ac:chgData name="Emilien Larouche" userId="587a9708-6c6d-4ecf-908e-87a834da500b" providerId="ADAL" clId="{02475AB3-7252-4432-B1EE-D0CD96BD6F3D}" dt="2020-03-18T16:45:39.796" v="3874" actId="478"/>
          <ac:picMkLst>
            <pc:docMk/>
            <pc:sldMk cId="971503784" sldId="1518"/>
            <ac:picMk id="21" creationId="{145518EB-07AE-4263-B808-A0A71058D5AC}"/>
          </ac:picMkLst>
        </pc:picChg>
        <pc:picChg chg="add mod">
          <ac:chgData name="Emilien Larouche" userId="587a9708-6c6d-4ecf-908e-87a834da500b" providerId="ADAL" clId="{02475AB3-7252-4432-B1EE-D0CD96BD6F3D}" dt="2020-03-18T16:46:07.965" v="3881" actId="1076"/>
          <ac:picMkLst>
            <pc:docMk/>
            <pc:sldMk cId="971503784" sldId="1518"/>
            <ac:picMk id="54" creationId="{07CA1EF0-05F7-468E-93B5-BF12459AE873}"/>
          </ac:picMkLst>
        </pc:picChg>
        <pc:picChg chg="del">
          <ac:chgData name="Emilien Larouche" userId="587a9708-6c6d-4ecf-908e-87a834da500b" providerId="ADAL" clId="{02475AB3-7252-4432-B1EE-D0CD96BD6F3D}" dt="2020-03-18T14:04:28.925" v="2068" actId="478"/>
          <ac:picMkLst>
            <pc:docMk/>
            <pc:sldMk cId="971503784" sldId="1518"/>
            <ac:picMk id="1026" creationId="{4ED30986-A089-4ECD-B748-613BDB3607D0}"/>
          </ac:picMkLst>
        </pc:picChg>
        <pc:picChg chg="add mod">
          <ac:chgData name="Emilien Larouche" userId="587a9708-6c6d-4ecf-908e-87a834da500b" providerId="ADAL" clId="{02475AB3-7252-4432-B1EE-D0CD96BD6F3D}" dt="2020-03-18T16:45:55.713" v="3879" actId="732"/>
          <ac:picMkLst>
            <pc:docMk/>
            <pc:sldMk cId="971503784" sldId="1518"/>
            <ac:picMk id="12290" creationId="{01C9EA72-E3E9-4C4B-9865-C5E79C9741E3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39:10.284" v="3757"/>
        <pc:sldMkLst>
          <pc:docMk/>
          <pc:sldMk cId="3939020594" sldId="1519"/>
        </pc:sldMkLst>
        <pc:picChg chg="add mod modCrop">
          <ac:chgData name="Emilien Larouche" userId="587a9708-6c6d-4ecf-908e-87a834da500b" providerId="ADAL" clId="{02475AB3-7252-4432-B1EE-D0CD96BD6F3D}" dt="2020-03-18T14:18:37.807" v="2442" actId="1076"/>
          <ac:picMkLst>
            <pc:docMk/>
            <pc:sldMk cId="3939020594" sldId="1519"/>
            <ac:picMk id="2" creationId="{F6E86330-6C5E-42E5-A80A-EC543F34CB45}"/>
          </ac:picMkLst>
        </pc:picChg>
        <pc:picChg chg="add del">
          <ac:chgData name="Emilien Larouche" userId="587a9708-6c6d-4ecf-908e-87a834da500b" providerId="ADAL" clId="{02475AB3-7252-4432-B1EE-D0CD96BD6F3D}" dt="2020-03-18T16:39:10.284" v="3757"/>
          <ac:picMkLst>
            <pc:docMk/>
            <pc:sldMk cId="3939020594" sldId="1519"/>
            <ac:picMk id="3" creationId="{A5E349B4-F202-450A-B2E5-906A341E0A8F}"/>
          </ac:picMkLst>
        </pc:picChg>
        <pc:picChg chg="del">
          <ac:chgData name="Emilien Larouche" userId="587a9708-6c6d-4ecf-908e-87a834da500b" providerId="ADAL" clId="{02475AB3-7252-4432-B1EE-D0CD96BD6F3D}" dt="2020-03-18T14:14:15.439" v="2431" actId="478"/>
          <ac:picMkLst>
            <pc:docMk/>
            <pc:sldMk cId="3939020594" sldId="1519"/>
            <ac:picMk id="8" creationId="{D8CFDE13-92A9-45FC-BEC0-F7F028E97562}"/>
          </ac:picMkLst>
        </pc:picChg>
        <pc:picChg chg="add del">
          <ac:chgData name="Emilien Larouche" userId="587a9708-6c6d-4ecf-908e-87a834da500b" providerId="ADAL" clId="{02475AB3-7252-4432-B1EE-D0CD96BD6F3D}" dt="2020-03-18T16:33:41.135" v="3612"/>
          <ac:picMkLst>
            <pc:docMk/>
            <pc:sldMk cId="3939020594" sldId="1519"/>
            <ac:picMk id="8194" creationId="{73578E7B-4689-4EEF-84F7-9891A119C712}"/>
          </ac:picMkLst>
        </pc:picChg>
      </pc:sldChg>
      <pc:sldChg chg="modSp add del mod">
        <pc:chgData name="Emilien Larouche" userId="587a9708-6c6d-4ecf-908e-87a834da500b" providerId="ADAL" clId="{02475AB3-7252-4432-B1EE-D0CD96BD6F3D}" dt="2020-03-18T15:38:21.733" v="2570" actId="2696"/>
        <pc:sldMkLst>
          <pc:docMk/>
          <pc:sldMk cId="2469360980" sldId="1520"/>
        </pc:sldMkLst>
        <pc:spChg chg="mod">
          <ac:chgData name="Emilien Larouche" userId="587a9708-6c6d-4ecf-908e-87a834da500b" providerId="ADAL" clId="{02475AB3-7252-4432-B1EE-D0CD96BD6F3D}" dt="2020-03-18T15:38:15.791" v="2569" actId="20577"/>
          <ac:spMkLst>
            <pc:docMk/>
            <pc:sldMk cId="2469360980" sldId="1520"/>
            <ac:spMk id="2" creationId="{B103C922-D637-4BC7-8A1C-1D89696A84B9}"/>
          </ac:spMkLst>
        </pc:spChg>
      </pc:sldChg>
      <pc:sldChg chg="add">
        <pc:chgData name="Emilien Larouche" userId="587a9708-6c6d-4ecf-908e-87a834da500b" providerId="ADAL" clId="{02475AB3-7252-4432-B1EE-D0CD96BD6F3D}" dt="2020-03-18T15:38:25.642" v="2571"/>
        <pc:sldMkLst>
          <pc:docMk/>
          <pc:sldMk cId="3569764867" sldId="1520"/>
        </pc:sldMkLst>
      </pc:sldChg>
      <pc:sldChg chg="add">
        <pc:chgData name="Emilien Larouche" userId="587a9708-6c6d-4ecf-908e-87a834da500b" providerId="ADAL" clId="{02475AB3-7252-4432-B1EE-D0CD96BD6F3D}" dt="2020-03-18T15:38:33.370" v="2572"/>
        <pc:sldMkLst>
          <pc:docMk/>
          <pc:sldMk cId="2992294534" sldId="1521"/>
        </pc:sldMkLst>
      </pc:sldChg>
      <pc:sldChg chg="addSp delSp modSp add mod">
        <pc:chgData name="Emilien Larouche" userId="587a9708-6c6d-4ecf-908e-87a834da500b" providerId="ADAL" clId="{02475AB3-7252-4432-B1EE-D0CD96BD6F3D}" dt="2020-03-18T16:54:46.369" v="4058" actId="14100"/>
        <pc:sldMkLst>
          <pc:docMk/>
          <pc:sldMk cId="2699764020" sldId="1522"/>
        </pc:sldMkLst>
        <pc:spChg chg="mod">
          <ac:chgData name="Emilien Larouche" userId="587a9708-6c6d-4ecf-908e-87a834da500b" providerId="ADAL" clId="{02475AB3-7252-4432-B1EE-D0CD96BD6F3D}" dt="2020-03-18T15:39:37.805" v="2681" actId="20577"/>
          <ac:spMkLst>
            <pc:docMk/>
            <pc:sldMk cId="2699764020" sldId="1522"/>
            <ac:spMk id="5" creationId="{7913DD3A-F135-48D5-8FD5-C03984E714FD}"/>
          </ac:spMkLst>
        </pc:spChg>
        <pc:picChg chg="del">
          <ac:chgData name="Emilien Larouche" userId="587a9708-6c6d-4ecf-908e-87a834da500b" providerId="ADAL" clId="{02475AB3-7252-4432-B1EE-D0CD96BD6F3D}" dt="2020-03-18T15:38:51.207" v="2595" actId="478"/>
          <ac:picMkLst>
            <pc:docMk/>
            <pc:sldMk cId="2699764020" sldId="1522"/>
            <ac:picMk id="2" creationId="{C3D821B8-6B3E-481C-830B-A0188610A0B9}"/>
          </ac:picMkLst>
        </pc:picChg>
        <pc:picChg chg="add mod modCrop">
          <ac:chgData name="Emilien Larouche" userId="587a9708-6c6d-4ecf-908e-87a834da500b" providerId="ADAL" clId="{02475AB3-7252-4432-B1EE-D0CD96BD6F3D}" dt="2020-03-18T16:54:46.369" v="4058" actId="14100"/>
          <ac:picMkLst>
            <pc:docMk/>
            <pc:sldMk cId="2699764020" sldId="1522"/>
            <ac:picMk id="3" creationId="{7A390EBC-AFF0-49B2-A1CF-B1C70F862458}"/>
          </ac:picMkLst>
        </pc:picChg>
        <pc:picChg chg="del">
          <ac:chgData name="Emilien Larouche" userId="587a9708-6c6d-4ecf-908e-87a834da500b" providerId="ADAL" clId="{02475AB3-7252-4432-B1EE-D0CD96BD6F3D}" dt="2020-03-18T15:38:43.496" v="2584" actId="478"/>
          <ac:picMkLst>
            <pc:docMk/>
            <pc:sldMk cId="2699764020" sldId="1522"/>
            <ac:picMk id="4" creationId="{B4506225-8FA7-4BA0-84FE-0ACBA18EA24C}"/>
          </ac:picMkLst>
        </pc:picChg>
        <pc:picChg chg="add mod">
          <ac:chgData name="Emilien Larouche" userId="587a9708-6c6d-4ecf-908e-87a834da500b" providerId="ADAL" clId="{02475AB3-7252-4432-B1EE-D0CD96BD6F3D}" dt="2020-03-18T15:39:01.643" v="2598" actId="1076"/>
          <ac:picMkLst>
            <pc:docMk/>
            <pc:sldMk cId="2699764020" sldId="1522"/>
            <ac:picMk id="6" creationId="{9BFF45D4-5C11-4422-8A40-A67C66D57E5D}"/>
          </ac:picMkLst>
        </pc:picChg>
      </pc:sldChg>
      <pc:sldChg chg="add">
        <pc:chgData name="Emilien Larouche" userId="587a9708-6c6d-4ecf-908e-87a834da500b" providerId="ADAL" clId="{02475AB3-7252-4432-B1EE-D0CD96BD6F3D}" dt="2020-03-18T15:39:05.541" v="2599"/>
        <pc:sldMkLst>
          <pc:docMk/>
          <pc:sldMk cId="2548014512" sldId="1523"/>
        </pc:sldMkLst>
      </pc:sldChg>
      <pc:sldChg chg="addSp delSp modSp add mod">
        <pc:chgData name="Emilien Larouche" userId="587a9708-6c6d-4ecf-908e-87a834da500b" providerId="ADAL" clId="{02475AB3-7252-4432-B1EE-D0CD96BD6F3D}" dt="2020-03-18T18:53:01.165" v="4693" actId="1076"/>
        <pc:sldMkLst>
          <pc:docMk/>
          <pc:sldMk cId="2548898013" sldId="1524"/>
        </pc:sldMkLst>
        <pc:spChg chg="mod">
          <ac:chgData name="Emilien Larouche" userId="587a9708-6c6d-4ecf-908e-87a834da500b" providerId="ADAL" clId="{02475AB3-7252-4432-B1EE-D0CD96BD6F3D}" dt="2020-03-18T15:39:29.695" v="2649" actId="20577"/>
          <ac:spMkLst>
            <pc:docMk/>
            <pc:sldMk cId="2548898013" sldId="1524"/>
            <ac:spMk id="5" creationId="{7913DD3A-F135-48D5-8FD5-C03984E714FD}"/>
          </ac:spMkLst>
        </pc:spChg>
        <pc:picChg chg="add mod">
          <ac:chgData name="Emilien Larouche" userId="587a9708-6c6d-4ecf-908e-87a834da500b" providerId="ADAL" clId="{02475AB3-7252-4432-B1EE-D0CD96BD6F3D}" dt="2020-03-18T18:53:01.165" v="4693" actId="1076"/>
          <ac:picMkLst>
            <pc:docMk/>
            <pc:sldMk cId="2548898013" sldId="1524"/>
            <ac:picMk id="2" creationId="{F948EC1C-06F5-4871-9E75-BE08D4B55732}"/>
          </ac:picMkLst>
        </pc:picChg>
        <pc:picChg chg="del mod ord">
          <ac:chgData name="Emilien Larouche" userId="587a9708-6c6d-4ecf-908e-87a834da500b" providerId="ADAL" clId="{02475AB3-7252-4432-B1EE-D0CD96BD6F3D}" dt="2020-03-18T18:52:57.395" v="4692" actId="478"/>
          <ac:picMkLst>
            <pc:docMk/>
            <pc:sldMk cId="2548898013" sldId="1524"/>
            <ac:picMk id="6" creationId="{9BFF45D4-5C11-4422-8A40-A67C66D57E5D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13:07.222" v="3161" actId="1076"/>
        <pc:sldMkLst>
          <pc:docMk/>
          <pc:sldMk cId="1646322378" sldId="1525"/>
        </pc:sldMkLst>
        <pc:spChg chg="add mod">
          <ac:chgData name="Emilien Larouche" userId="587a9708-6c6d-4ecf-908e-87a834da500b" providerId="ADAL" clId="{02475AB3-7252-4432-B1EE-D0CD96BD6F3D}" dt="2020-03-18T16:12:02.849" v="3119" actId="1076"/>
          <ac:spMkLst>
            <pc:docMk/>
            <pc:sldMk cId="1646322378" sldId="1525"/>
            <ac:spMk id="2" creationId="{0DFF522C-D732-40E1-BC58-7FC8DD7F5787}"/>
          </ac:spMkLst>
        </pc:spChg>
        <pc:spChg chg="add del mod">
          <ac:chgData name="Emilien Larouche" userId="587a9708-6c6d-4ecf-908e-87a834da500b" providerId="ADAL" clId="{02475AB3-7252-4432-B1EE-D0CD96BD6F3D}" dt="2020-03-18T16:06:53.628" v="3028" actId="478"/>
          <ac:spMkLst>
            <pc:docMk/>
            <pc:sldMk cId="1646322378" sldId="1525"/>
            <ac:spMk id="3" creationId="{FE63A7B4-B0A0-4EDE-BB78-F7A9D09598D8}"/>
          </ac:spMkLst>
        </pc:spChg>
        <pc:spChg chg="add del">
          <ac:chgData name="Emilien Larouche" userId="587a9708-6c6d-4ecf-908e-87a834da500b" providerId="ADAL" clId="{02475AB3-7252-4432-B1EE-D0CD96BD6F3D}" dt="2020-03-18T16:06:41.151" v="3024"/>
          <ac:spMkLst>
            <pc:docMk/>
            <pc:sldMk cId="1646322378" sldId="1525"/>
            <ac:spMk id="4" creationId="{5A5DE6A5-EDFC-45EB-9E57-E8F7684FC8EF}"/>
          </ac:spMkLst>
        </pc:spChg>
        <pc:spChg chg="add del">
          <ac:chgData name="Emilien Larouche" userId="587a9708-6c6d-4ecf-908e-87a834da500b" providerId="ADAL" clId="{02475AB3-7252-4432-B1EE-D0CD96BD6F3D}" dt="2020-03-18T16:06:41.151" v="3024"/>
          <ac:spMkLst>
            <pc:docMk/>
            <pc:sldMk cId="1646322378" sldId="1525"/>
            <ac:spMk id="5" creationId="{EAFD6201-C68C-4262-81E5-938832DCC9B9}"/>
          </ac:spMkLst>
        </pc:spChg>
        <pc:spChg chg="add del">
          <ac:chgData name="Emilien Larouche" userId="587a9708-6c6d-4ecf-908e-87a834da500b" providerId="ADAL" clId="{02475AB3-7252-4432-B1EE-D0CD96BD6F3D}" dt="2020-03-18T16:06:41.151" v="3024"/>
          <ac:spMkLst>
            <pc:docMk/>
            <pc:sldMk cId="1646322378" sldId="1525"/>
            <ac:spMk id="10" creationId="{E5E9B50A-8B10-4518-A9D5-63EE2ECE0AEF}"/>
          </ac:spMkLst>
        </pc:spChg>
        <pc:spChg chg="add del">
          <ac:chgData name="Emilien Larouche" userId="587a9708-6c6d-4ecf-908e-87a834da500b" providerId="ADAL" clId="{02475AB3-7252-4432-B1EE-D0CD96BD6F3D}" dt="2020-03-18T16:06:51.487" v="3027" actId="478"/>
          <ac:spMkLst>
            <pc:docMk/>
            <pc:sldMk cId="1646322378" sldId="1525"/>
            <ac:spMk id="13" creationId="{D9CD4789-0478-4CEE-AEEA-DD2BA6876806}"/>
          </ac:spMkLst>
        </pc:spChg>
        <pc:spChg chg="add del mod">
          <ac:chgData name="Emilien Larouche" userId="587a9708-6c6d-4ecf-908e-87a834da500b" providerId="ADAL" clId="{02475AB3-7252-4432-B1EE-D0CD96BD6F3D}" dt="2020-03-18T16:07:04.626" v="3032" actId="478"/>
          <ac:spMkLst>
            <pc:docMk/>
            <pc:sldMk cId="1646322378" sldId="1525"/>
            <ac:spMk id="14" creationId="{FDDD1385-9EBB-4A0B-A815-7D3B6FB3CE3D}"/>
          </ac:spMkLst>
        </pc:spChg>
        <pc:spChg chg="add del">
          <ac:chgData name="Emilien Larouche" userId="587a9708-6c6d-4ecf-908e-87a834da500b" providerId="ADAL" clId="{02475AB3-7252-4432-B1EE-D0CD96BD6F3D}" dt="2020-03-18T16:07:07.789" v="3033" actId="478"/>
          <ac:spMkLst>
            <pc:docMk/>
            <pc:sldMk cId="1646322378" sldId="1525"/>
            <ac:spMk id="15" creationId="{B26EA7EC-CC1D-4169-A67F-9C5002059E3D}"/>
          </ac:spMkLst>
        </pc:spChg>
        <pc:spChg chg="add mod">
          <ac:chgData name="Emilien Larouche" userId="587a9708-6c6d-4ecf-908e-87a834da500b" providerId="ADAL" clId="{02475AB3-7252-4432-B1EE-D0CD96BD6F3D}" dt="2020-03-18T16:12:09.018" v="3122" actId="1076"/>
          <ac:spMkLst>
            <pc:docMk/>
            <pc:sldMk cId="1646322378" sldId="1525"/>
            <ac:spMk id="17" creationId="{4F07BC30-5C56-4B0B-A8B5-648D0590B6B0}"/>
          </ac:spMkLst>
        </pc:spChg>
        <pc:picChg chg="add del">
          <ac:chgData name="Emilien Larouche" userId="587a9708-6c6d-4ecf-908e-87a834da500b" providerId="ADAL" clId="{02475AB3-7252-4432-B1EE-D0CD96BD6F3D}" dt="2020-03-18T16:06:41.151" v="3024"/>
          <ac:picMkLst>
            <pc:docMk/>
            <pc:sldMk cId="1646322378" sldId="1525"/>
            <ac:picMk id="7" creationId="{6F50C6F9-0221-4DAD-B8ED-357FA37D2541}"/>
          </ac:picMkLst>
        </pc:picChg>
        <pc:picChg chg="del">
          <ac:chgData name="Emilien Larouche" userId="587a9708-6c6d-4ecf-908e-87a834da500b" providerId="ADAL" clId="{02475AB3-7252-4432-B1EE-D0CD96BD6F3D}" dt="2020-03-18T16:02:31.426" v="2846" actId="478"/>
          <ac:picMkLst>
            <pc:docMk/>
            <pc:sldMk cId="1646322378" sldId="1525"/>
            <ac:picMk id="8" creationId="{D8CFDE13-92A9-45FC-BEC0-F7F028E97562}"/>
          </ac:picMkLst>
        </pc:picChg>
        <pc:picChg chg="add del">
          <ac:chgData name="Emilien Larouche" userId="587a9708-6c6d-4ecf-908e-87a834da500b" providerId="ADAL" clId="{02475AB3-7252-4432-B1EE-D0CD96BD6F3D}" dt="2020-03-18T16:06:41.151" v="3024"/>
          <ac:picMkLst>
            <pc:docMk/>
            <pc:sldMk cId="1646322378" sldId="1525"/>
            <ac:picMk id="9" creationId="{1174EEB1-8A0D-44F5-8170-119AE089A5FF}"/>
          </ac:picMkLst>
        </pc:picChg>
        <pc:picChg chg="add del">
          <ac:chgData name="Emilien Larouche" userId="587a9708-6c6d-4ecf-908e-87a834da500b" providerId="ADAL" clId="{02475AB3-7252-4432-B1EE-D0CD96BD6F3D}" dt="2020-03-18T16:07:09.473" v="3035" actId="478"/>
          <ac:picMkLst>
            <pc:docMk/>
            <pc:sldMk cId="1646322378" sldId="1525"/>
            <ac:picMk id="11" creationId="{C41C5072-4428-4407-BB73-887B1E15E885}"/>
          </ac:picMkLst>
        </pc:picChg>
        <pc:picChg chg="add del">
          <ac:chgData name="Emilien Larouche" userId="587a9708-6c6d-4ecf-908e-87a834da500b" providerId="ADAL" clId="{02475AB3-7252-4432-B1EE-D0CD96BD6F3D}" dt="2020-03-18T16:07:09.038" v="3034" actId="478"/>
          <ac:picMkLst>
            <pc:docMk/>
            <pc:sldMk cId="1646322378" sldId="1525"/>
            <ac:picMk id="12" creationId="{99522112-2AFF-4929-BC55-A0CD11F0B45D}"/>
          </ac:picMkLst>
        </pc:picChg>
        <pc:picChg chg="add mod">
          <ac:chgData name="Emilien Larouche" userId="587a9708-6c6d-4ecf-908e-87a834da500b" providerId="ADAL" clId="{02475AB3-7252-4432-B1EE-D0CD96BD6F3D}" dt="2020-03-18T16:12:06.940" v="3121" actId="1076"/>
          <ac:picMkLst>
            <pc:docMk/>
            <pc:sldMk cId="1646322378" sldId="1525"/>
            <ac:picMk id="16" creationId="{640EDC0F-40FC-4BFB-9299-102EB9ACFD9C}"/>
          </ac:picMkLst>
        </pc:picChg>
        <pc:picChg chg="add mod">
          <ac:chgData name="Emilien Larouche" userId="587a9708-6c6d-4ecf-908e-87a834da500b" providerId="ADAL" clId="{02475AB3-7252-4432-B1EE-D0CD96BD6F3D}" dt="2020-03-18T16:12:10.739" v="3123" actId="1076"/>
          <ac:picMkLst>
            <pc:docMk/>
            <pc:sldMk cId="1646322378" sldId="1525"/>
            <ac:picMk id="18" creationId="{B0DA0CD0-B2B1-4968-8B2E-4EAE8321DA5A}"/>
          </ac:picMkLst>
        </pc:picChg>
        <pc:picChg chg="add mod modCrop">
          <ac:chgData name="Emilien Larouche" userId="587a9708-6c6d-4ecf-908e-87a834da500b" providerId="ADAL" clId="{02475AB3-7252-4432-B1EE-D0CD96BD6F3D}" dt="2020-03-18T16:12:17.471" v="3132" actId="1035"/>
          <ac:picMkLst>
            <pc:docMk/>
            <pc:sldMk cId="1646322378" sldId="1525"/>
            <ac:picMk id="19" creationId="{FBBD592F-6704-4A46-A24E-A3B0F6C99CF9}"/>
          </ac:picMkLst>
        </pc:picChg>
        <pc:picChg chg="add mod modCrop">
          <ac:chgData name="Emilien Larouche" userId="587a9708-6c6d-4ecf-908e-87a834da500b" providerId="ADAL" clId="{02475AB3-7252-4432-B1EE-D0CD96BD6F3D}" dt="2020-03-18T16:13:02.801" v="3160" actId="1076"/>
          <ac:picMkLst>
            <pc:docMk/>
            <pc:sldMk cId="1646322378" sldId="1525"/>
            <ac:picMk id="20" creationId="{8CC15E1F-03EA-4390-8A41-70101ECA1EF0}"/>
          </ac:picMkLst>
        </pc:picChg>
        <pc:picChg chg="add mod">
          <ac:chgData name="Emilien Larouche" userId="587a9708-6c6d-4ecf-908e-87a834da500b" providerId="ADAL" clId="{02475AB3-7252-4432-B1EE-D0CD96BD6F3D}" dt="2020-03-18T16:13:07.222" v="3161" actId="1076"/>
          <ac:picMkLst>
            <pc:docMk/>
            <pc:sldMk cId="1646322378" sldId="1525"/>
            <ac:picMk id="21" creationId="{273B52A9-3F8C-4FAA-9AFC-1AC97D1C8D80}"/>
          </ac:picMkLst>
        </pc:picChg>
        <pc:picChg chg="add mod modCrop">
          <ac:chgData name="Emilien Larouche" userId="587a9708-6c6d-4ecf-908e-87a834da500b" providerId="ADAL" clId="{02475AB3-7252-4432-B1EE-D0CD96BD6F3D}" dt="2020-03-18T16:12:52.461" v="3158" actId="732"/>
          <ac:picMkLst>
            <pc:docMk/>
            <pc:sldMk cId="1646322378" sldId="1525"/>
            <ac:picMk id="22" creationId="{BF7ABA09-82E0-4CC7-9925-B2648F3C828A}"/>
          </ac:picMkLst>
        </pc:picChg>
      </pc:sldChg>
      <pc:sldChg chg="modSp add mod ord">
        <pc:chgData name="Emilien Larouche" userId="587a9708-6c6d-4ecf-908e-87a834da500b" providerId="ADAL" clId="{02475AB3-7252-4432-B1EE-D0CD96BD6F3D}" dt="2020-03-18T16:06:05.795" v="2973"/>
        <pc:sldMkLst>
          <pc:docMk/>
          <pc:sldMk cId="2487027192" sldId="1526"/>
        </pc:sldMkLst>
        <pc:spChg chg="mod">
          <ac:chgData name="Emilien Larouche" userId="587a9708-6c6d-4ecf-908e-87a834da500b" providerId="ADAL" clId="{02475AB3-7252-4432-B1EE-D0CD96BD6F3D}" dt="2020-03-18T16:06:04.127" v="2971" actId="403"/>
          <ac:spMkLst>
            <pc:docMk/>
            <pc:sldMk cId="2487027192" sldId="1526"/>
            <ac:spMk id="3" creationId="{FE63A7B4-B0A0-4EDE-BB78-F7A9D09598D8}"/>
          </ac:spMkLst>
        </pc:spChg>
      </pc:sldChg>
      <pc:sldChg chg="addSp delSp modSp add mod">
        <pc:chgData name="Emilien Larouche" userId="587a9708-6c6d-4ecf-908e-87a834da500b" providerId="ADAL" clId="{02475AB3-7252-4432-B1EE-D0CD96BD6F3D}" dt="2020-03-18T17:42:44.255" v="4396" actId="1037"/>
        <pc:sldMkLst>
          <pc:docMk/>
          <pc:sldMk cId="129975070" sldId="1527"/>
        </pc:sldMkLst>
        <pc:spChg chg="mod">
          <ac:chgData name="Emilien Larouche" userId="587a9708-6c6d-4ecf-908e-87a834da500b" providerId="ADAL" clId="{02475AB3-7252-4432-B1EE-D0CD96BD6F3D}" dt="2020-03-18T16:13:42.260" v="3223" actId="20577"/>
          <ac:spMkLst>
            <pc:docMk/>
            <pc:sldMk cId="129975070" sldId="1527"/>
            <ac:spMk id="2" creationId="{0DFF522C-D732-40E1-BC58-7FC8DD7F5787}"/>
          </ac:spMkLst>
        </pc:spChg>
        <pc:spChg chg="add mod">
          <ac:chgData name="Emilien Larouche" userId="587a9708-6c6d-4ecf-908e-87a834da500b" providerId="ADAL" clId="{02475AB3-7252-4432-B1EE-D0CD96BD6F3D}" dt="2020-03-18T17:41:10.383" v="4339" actId="14100"/>
          <ac:spMkLst>
            <pc:docMk/>
            <pc:sldMk cId="129975070" sldId="1527"/>
            <ac:spMk id="8" creationId="{FDF8C685-B023-4B57-877D-1219B5973947}"/>
          </ac:spMkLst>
        </pc:spChg>
        <pc:spChg chg="add mod">
          <ac:chgData name="Emilien Larouche" userId="587a9708-6c6d-4ecf-908e-87a834da500b" providerId="ADAL" clId="{02475AB3-7252-4432-B1EE-D0CD96BD6F3D}" dt="2020-03-18T17:42:18.052" v="4387" actId="1582"/>
          <ac:spMkLst>
            <pc:docMk/>
            <pc:sldMk cId="129975070" sldId="1527"/>
            <ac:spMk id="9" creationId="{739E3EB9-06E7-4F40-985B-E345286FA7E4}"/>
          </ac:spMkLst>
        </pc:spChg>
        <pc:spChg chg="mod">
          <ac:chgData name="Emilien Larouche" userId="587a9708-6c6d-4ecf-908e-87a834da500b" providerId="ADAL" clId="{02475AB3-7252-4432-B1EE-D0CD96BD6F3D}" dt="2020-03-18T16:16:56.862" v="3295" actId="1076"/>
          <ac:spMkLst>
            <pc:docMk/>
            <pc:sldMk cId="129975070" sldId="1527"/>
            <ac:spMk id="17" creationId="{4F07BC30-5C56-4B0B-A8B5-648D0590B6B0}"/>
          </ac:spMkLst>
        </pc:spChg>
        <pc:spChg chg="add mod">
          <ac:chgData name="Emilien Larouche" userId="587a9708-6c6d-4ecf-908e-87a834da500b" providerId="ADAL" clId="{02475AB3-7252-4432-B1EE-D0CD96BD6F3D}" dt="2020-03-18T17:42:25.497" v="4389" actId="1076"/>
          <ac:spMkLst>
            <pc:docMk/>
            <pc:sldMk cId="129975070" sldId="1527"/>
            <ac:spMk id="18" creationId="{0AD619C1-C52F-470E-A987-E5A5B0A4A56B}"/>
          </ac:spMkLst>
        </pc:spChg>
        <pc:spChg chg="add mod">
          <ac:chgData name="Emilien Larouche" userId="587a9708-6c6d-4ecf-908e-87a834da500b" providerId="ADAL" clId="{02475AB3-7252-4432-B1EE-D0CD96BD6F3D}" dt="2020-03-18T17:42:32.783" v="4392" actId="14100"/>
          <ac:spMkLst>
            <pc:docMk/>
            <pc:sldMk cId="129975070" sldId="1527"/>
            <ac:spMk id="19" creationId="{2A0D6E89-AA97-4B1C-BF41-0DE0A557BA0D}"/>
          </ac:spMkLst>
        </pc:spChg>
        <pc:picChg chg="add mod modCrop">
          <ac:chgData name="Emilien Larouche" userId="587a9708-6c6d-4ecf-908e-87a834da500b" providerId="ADAL" clId="{02475AB3-7252-4432-B1EE-D0CD96BD6F3D}" dt="2020-03-18T16:16:44.232" v="3286" actId="1076"/>
          <ac:picMkLst>
            <pc:docMk/>
            <pc:sldMk cId="129975070" sldId="1527"/>
            <ac:picMk id="3" creationId="{5512E72C-D678-47DE-91E9-4F6F10AEBA7F}"/>
          </ac:picMkLst>
        </pc:picChg>
        <pc:picChg chg="add mod">
          <ac:chgData name="Emilien Larouche" userId="587a9708-6c6d-4ecf-908e-87a834da500b" providerId="ADAL" clId="{02475AB3-7252-4432-B1EE-D0CD96BD6F3D}" dt="2020-03-18T16:16:51.727" v="3294" actId="1035"/>
          <ac:picMkLst>
            <pc:docMk/>
            <pc:sldMk cId="129975070" sldId="1527"/>
            <ac:picMk id="4" creationId="{E54CF211-6D0C-41F8-A0E0-317065479CA0}"/>
          </ac:picMkLst>
        </pc:picChg>
        <pc:picChg chg="add mod modCrop">
          <ac:chgData name="Emilien Larouche" userId="587a9708-6c6d-4ecf-908e-87a834da500b" providerId="ADAL" clId="{02475AB3-7252-4432-B1EE-D0CD96BD6F3D}" dt="2020-03-18T17:39:07.496" v="4109" actId="732"/>
          <ac:picMkLst>
            <pc:docMk/>
            <pc:sldMk cId="129975070" sldId="1527"/>
            <ac:picMk id="5" creationId="{37F94283-D621-4331-856A-EEE0D4A92721}"/>
          </ac:picMkLst>
        </pc:picChg>
        <pc:picChg chg="add mod">
          <ac:chgData name="Emilien Larouche" userId="587a9708-6c6d-4ecf-908e-87a834da500b" providerId="ADAL" clId="{02475AB3-7252-4432-B1EE-D0CD96BD6F3D}" dt="2020-03-18T16:17:03.440" v="3298" actId="1076"/>
          <ac:picMkLst>
            <pc:docMk/>
            <pc:sldMk cId="129975070" sldId="1527"/>
            <ac:picMk id="7" creationId="{91C1E649-6331-40A4-A46A-BF516ECA977F}"/>
          </ac:picMkLst>
        </pc:picChg>
        <pc:picChg chg="add mod">
          <ac:chgData name="Emilien Larouche" userId="587a9708-6c6d-4ecf-908e-87a834da500b" providerId="ADAL" clId="{02475AB3-7252-4432-B1EE-D0CD96BD6F3D}" dt="2020-03-18T17:39:25.028" v="4113" actId="1035"/>
          <ac:picMkLst>
            <pc:docMk/>
            <pc:sldMk cId="129975070" sldId="1527"/>
            <ac:picMk id="11" creationId="{90FAE07D-B42B-4CF2-962E-86E1C6F3437D}"/>
          </ac:picMkLst>
        </pc:picChg>
        <pc:picChg chg="add mod ord">
          <ac:chgData name="Emilien Larouche" userId="587a9708-6c6d-4ecf-908e-87a834da500b" providerId="ADAL" clId="{02475AB3-7252-4432-B1EE-D0CD96BD6F3D}" dt="2020-03-18T17:38:47.472" v="4108" actId="1037"/>
          <ac:picMkLst>
            <pc:docMk/>
            <pc:sldMk cId="129975070" sldId="1527"/>
            <ac:picMk id="12" creationId="{0EEF5D95-BAA0-4A41-96C7-946F0D45B8C6}"/>
          </ac:picMkLst>
        </pc:picChg>
        <pc:picChg chg="add mod">
          <ac:chgData name="Emilien Larouche" userId="587a9708-6c6d-4ecf-908e-87a834da500b" providerId="ADAL" clId="{02475AB3-7252-4432-B1EE-D0CD96BD6F3D}" dt="2020-03-18T17:39:32.061" v="4153" actId="1035"/>
          <ac:picMkLst>
            <pc:docMk/>
            <pc:sldMk cId="129975070" sldId="1527"/>
            <ac:picMk id="14" creationId="{D7B0D9F2-EBE3-4776-B08C-1346E56FF78E}"/>
          </ac:picMkLst>
        </pc:picChg>
        <pc:picChg chg="add mod">
          <ac:chgData name="Emilien Larouche" userId="587a9708-6c6d-4ecf-908e-87a834da500b" providerId="ADAL" clId="{02475AB3-7252-4432-B1EE-D0CD96BD6F3D}" dt="2020-03-18T17:39:39.829" v="4211" actId="1036"/>
          <ac:picMkLst>
            <pc:docMk/>
            <pc:sldMk cId="129975070" sldId="1527"/>
            <ac:picMk id="15" creationId="{729370FE-5360-4711-B41E-9C06DCFF6EC4}"/>
          </ac:picMkLst>
        </pc:picChg>
        <pc:picChg chg="del">
          <ac:chgData name="Emilien Larouche" userId="587a9708-6c6d-4ecf-908e-87a834da500b" providerId="ADAL" clId="{02475AB3-7252-4432-B1EE-D0CD96BD6F3D}" dt="2020-03-18T16:13:59.079" v="3230" actId="478"/>
          <ac:picMkLst>
            <pc:docMk/>
            <pc:sldMk cId="129975070" sldId="1527"/>
            <ac:picMk id="16" creationId="{640EDC0F-40FC-4BFB-9299-102EB9ACFD9C}"/>
          </ac:picMkLst>
        </pc:picChg>
        <pc:picChg chg="add mod">
          <ac:chgData name="Emilien Larouche" userId="587a9708-6c6d-4ecf-908e-87a834da500b" providerId="ADAL" clId="{02475AB3-7252-4432-B1EE-D0CD96BD6F3D}" dt="2020-03-18T17:39:45.025" v="4240" actId="1038"/>
          <ac:picMkLst>
            <pc:docMk/>
            <pc:sldMk cId="129975070" sldId="1527"/>
            <ac:picMk id="16" creationId="{9BB4E8E1-11A0-43A5-8B96-2D79ED444AA7}"/>
          </ac:picMkLst>
        </pc:picChg>
        <pc:picChg chg="del">
          <ac:chgData name="Emilien Larouche" userId="587a9708-6c6d-4ecf-908e-87a834da500b" providerId="ADAL" clId="{02475AB3-7252-4432-B1EE-D0CD96BD6F3D}" dt="2020-03-18T16:13:53.939" v="3224" actId="478"/>
          <ac:picMkLst>
            <pc:docMk/>
            <pc:sldMk cId="129975070" sldId="1527"/>
            <ac:picMk id="18" creationId="{B0DA0CD0-B2B1-4968-8B2E-4EAE8321DA5A}"/>
          </ac:picMkLst>
        </pc:picChg>
        <pc:picChg chg="del">
          <ac:chgData name="Emilien Larouche" userId="587a9708-6c6d-4ecf-908e-87a834da500b" providerId="ADAL" clId="{02475AB3-7252-4432-B1EE-D0CD96BD6F3D}" dt="2020-03-18T16:13:54.503" v="3225" actId="478"/>
          <ac:picMkLst>
            <pc:docMk/>
            <pc:sldMk cId="129975070" sldId="1527"/>
            <ac:picMk id="19" creationId="{FBBD592F-6704-4A46-A24E-A3B0F6C99CF9}"/>
          </ac:picMkLst>
        </pc:picChg>
        <pc:picChg chg="add mod">
          <ac:chgData name="Emilien Larouche" userId="587a9708-6c6d-4ecf-908e-87a834da500b" providerId="ADAL" clId="{02475AB3-7252-4432-B1EE-D0CD96BD6F3D}" dt="2020-03-18T17:42:44.255" v="4396" actId="1037"/>
          <ac:picMkLst>
            <pc:docMk/>
            <pc:sldMk cId="129975070" sldId="1527"/>
            <ac:picMk id="20" creationId="{37F05290-3269-4907-8C7C-9707F6B57881}"/>
          </ac:picMkLst>
        </pc:picChg>
        <pc:picChg chg="del">
          <ac:chgData name="Emilien Larouche" userId="587a9708-6c6d-4ecf-908e-87a834da500b" providerId="ADAL" clId="{02475AB3-7252-4432-B1EE-D0CD96BD6F3D}" dt="2020-03-18T16:13:55.337" v="3227" actId="478"/>
          <ac:picMkLst>
            <pc:docMk/>
            <pc:sldMk cId="129975070" sldId="1527"/>
            <ac:picMk id="20" creationId="{8CC15E1F-03EA-4390-8A41-70101ECA1EF0}"/>
          </ac:picMkLst>
        </pc:picChg>
        <pc:picChg chg="del">
          <ac:chgData name="Emilien Larouche" userId="587a9708-6c6d-4ecf-908e-87a834da500b" providerId="ADAL" clId="{02475AB3-7252-4432-B1EE-D0CD96BD6F3D}" dt="2020-03-18T16:13:55.061" v="3226" actId="478"/>
          <ac:picMkLst>
            <pc:docMk/>
            <pc:sldMk cId="129975070" sldId="1527"/>
            <ac:picMk id="21" creationId="{273B52A9-3F8C-4FAA-9AFC-1AC97D1C8D80}"/>
          </ac:picMkLst>
        </pc:picChg>
        <pc:picChg chg="del">
          <ac:chgData name="Emilien Larouche" userId="587a9708-6c6d-4ecf-908e-87a834da500b" providerId="ADAL" clId="{02475AB3-7252-4432-B1EE-D0CD96BD6F3D}" dt="2020-03-18T16:13:55.998" v="3228" actId="478"/>
          <ac:picMkLst>
            <pc:docMk/>
            <pc:sldMk cId="129975070" sldId="1527"/>
            <ac:picMk id="22" creationId="{BF7ABA09-82E0-4CC7-9925-B2648F3C828A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7:46:40.879" v="4480" actId="1035"/>
        <pc:sldMkLst>
          <pc:docMk/>
          <pc:sldMk cId="3063960500" sldId="1528"/>
        </pc:sldMkLst>
        <pc:spChg chg="mod">
          <ac:chgData name="Emilien Larouche" userId="587a9708-6c6d-4ecf-908e-87a834da500b" providerId="ADAL" clId="{02475AB3-7252-4432-B1EE-D0CD96BD6F3D}" dt="2020-03-18T16:17:42.518" v="3323" actId="20577"/>
          <ac:spMkLst>
            <pc:docMk/>
            <pc:sldMk cId="3063960500" sldId="1528"/>
            <ac:spMk id="2" creationId="{0DFF522C-D732-40E1-BC58-7FC8DD7F5787}"/>
          </ac:spMkLst>
        </pc:spChg>
        <pc:spChg chg="add mod">
          <ac:chgData name="Emilien Larouche" userId="587a9708-6c6d-4ecf-908e-87a834da500b" providerId="ADAL" clId="{02475AB3-7252-4432-B1EE-D0CD96BD6F3D}" dt="2020-03-18T17:46:40.879" v="4480" actId="1035"/>
          <ac:spMkLst>
            <pc:docMk/>
            <pc:sldMk cId="3063960500" sldId="1528"/>
            <ac:spMk id="3" creationId="{2749B2F9-E4C0-48B9-A63C-6BA26E3A3B8D}"/>
          </ac:spMkLst>
        </pc:spChg>
        <pc:spChg chg="add mod">
          <ac:chgData name="Emilien Larouche" userId="587a9708-6c6d-4ecf-908e-87a834da500b" providerId="ADAL" clId="{02475AB3-7252-4432-B1EE-D0CD96BD6F3D}" dt="2020-03-18T17:45:21.915" v="4412" actId="14100"/>
          <ac:spMkLst>
            <pc:docMk/>
            <pc:sldMk cId="3063960500" sldId="1528"/>
            <ac:spMk id="12" creationId="{033FD730-B8A0-4471-AD46-5725EB4F4B45}"/>
          </ac:spMkLst>
        </pc:spChg>
        <pc:spChg chg="add mod">
          <ac:chgData name="Emilien Larouche" userId="587a9708-6c6d-4ecf-908e-87a834da500b" providerId="ADAL" clId="{02475AB3-7252-4432-B1EE-D0CD96BD6F3D}" dt="2020-03-18T16:19:59.932" v="3457" actId="1076"/>
          <ac:spMkLst>
            <pc:docMk/>
            <pc:sldMk cId="3063960500" sldId="1528"/>
            <ac:spMk id="14" creationId="{78DDE306-88AD-4258-98AE-6D524FF0DA5A}"/>
          </ac:spMkLst>
        </pc:spChg>
        <pc:spChg chg="add mod">
          <ac:chgData name="Emilien Larouche" userId="587a9708-6c6d-4ecf-908e-87a834da500b" providerId="ADAL" clId="{02475AB3-7252-4432-B1EE-D0CD96BD6F3D}" dt="2020-03-18T16:21:11.965" v="3529" actId="1076"/>
          <ac:spMkLst>
            <pc:docMk/>
            <pc:sldMk cId="3063960500" sldId="1528"/>
            <ac:spMk id="15" creationId="{576CABBF-1CE9-488D-A110-0761E2ED7757}"/>
          </ac:spMkLst>
        </pc:spChg>
        <pc:spChg chg="mod">
          <ac:chgData name="Emilien Larouche" userId="587a9708-6c6d-4ecf-908e-87a834da500b" providerId="ADAL" clId="{02475AB3-7252-4432-B1EE-D0CD96BD6F3D}" dt="2020-03-18T16:19:45.981" v="3422" actId="1036"/>
          <ac:spMkLst>
            <pc:docMk/>
            <pc:sldMk cId="3063960500" sldId="1528"/>
            <ac:spMk id="17" creationId="{4F07BC30-5C56-4B0B-A8B5-648D0590B6B0}"/>
          </ac:spMkLst>
        </pc:spChg>
        <pc:picChg chg="del">
          <ac:chgData name="Emilien Larouche" userId="587a9708-6c6d-4ecf-908e-87a834da500b" providerId="ADAL" clId="{02475AB3-7252-4432-B1EE-D0CD96BD6F3D}" dt="2020-03-18T16:17:44.898" v="3324" actId="478"/>
          <ac:picMkLst>
            <pc:docMk/>
            <pc:sldMk cId="3063960500" sldId="1528"/>
            <ac:picMk id="3" creationId="{5512E72C-D678-47DE-91E9-4F6F10AEBA7F}"/>
          </ac:picMkLst>
        </pc:picChg>
        <pc:picChg chg="del">
          <ac:chgData name="Emilien Larouche" userId="587a9708-6c6d-4ecf-908e-87a834da500b" providerId="ADAL" clId="{02475AB3-7252-4432-B1EE-D0CD96BD6F3D}" dt="2020-03-18T16:17:45.372" v="3325" actId="478"/>
          <ac:picMkLst>
            <pc:docMk/>
            <pc:sldMk cId="3063960500" sldId="1528"/>
            <ac:picMk id="4" creationId="{E54CF211-6D0C-41F8-A0E0-317065479CA0}"/>
          </ac:picMkLst>
        </pc:picChg>
        <pc:picChg chg="del">
          <ac:chgData name="Emilien Larouche" userId="587a9708-6c6d-4ecf-908e-87a834da500b" providerId="ADAL" clId="{02475AB3-7252-4432-B1EE-D0CD96BD6F3D}" dt="2020-03-18T16:18:38.146" v="3357" actId="478"/>
          <ac:picMkLst>
            <pc:docMk/>
            <pc:sldMk cId="3063960500" sldId="1528"/>
            <ac:picMk id="5" creationId="{37F94283-D621-4331-856A-EEE0D4A92721}"/>
          </ac:picMkLst>
        </pc:picChg>
        <pc:picChg chg="del">
          <ac:chgData name="Emilien Larouche" userId="587a9708-6c6d-4ecf-908e-87a834da500b" providerId="ADAL" clId="{02475AB3-7252-4432-B1EE-D0CD96BD6F3D}" dt="2020-03-18T16:18:38.800" v="3358" actId="478"/>
          <ac:picMkLst>
            <pc:docMk/>
            <pc:sldMk cId="3063960500" sldId="1528"/>
            <ac:picMk id="7" creationId="{91C1E649-6331-40A4-A46A-BF516ECA977F}"/>
          </ac:picMkLst>
        </pc:picChg>
        <pc:picChg chg="add mod">
          <ac:chgData name="Emilien Larouche" userId="587a9708-6c6d-4ecf-908e-87a834da500b" providerId="ADAL" clId="{02475AB3-7252-4432-B1EE-D0CD96BD6F3D}" dt="2020-03-18T16:19:40.853" v="3396" actId="1036"/>
          <ac:picMkLst>
            <pc:docMk/>
            <pc:sldMk cId="3063960500" sldId="1528"/>
            <ac:picMk id="8" creationId="{7EFA942B-5454-4D72-93E1-584F3C857623}"/>
          </ac:picMkLst>
        </pc:picChg>
        <pc:picChg chg="add mod">
          <ac:chgData name="Emilien Larouche" userId="587a9708-6c6d-4ecf-908e-87a834da500b" providerId="ADAL" clId="{02475AB3-7252-4432-B1EE-D0CD96BD6F3D}" dt="2020-03-18T16:19:54.874" v="3456" actId="1035"/>
          <ac:picMkLst>
            <pc:docMk/>
            <pc:sldMk cId="3063960500" sldId="1528"/>
            <ac:picMk id="9" creationId="{4C2571A7-C768-4ED7-A4C9-A49C6351C5E1}"/>
          </ac:picMkLst>
        </pc:picChg>
        <pc:picChg chg="add del mod">
          <ac:chgData name="Emilien Larouche" userId="587a9708-6c6d-4ecf-908e-87a834da500b" providerId="ADAL" clId="{02475AB3-7252-4432-B1EE-D0CD96BD6F3D}" dt="2020-03-18T16:20:48.332" v="3519" actId="478"/>
          <ac:picMkLst>
            <pc:docMk/>
            <pc:sldMk cId="3063960500" sldId="1528"/>
            <ac:picMk id="10" creationId="{846AE9FF-2245-4997-8A8E-53D0A5392E44}"/>
          </ac:picMkLst>
        </pc:picChg>
        <pc:picChg chg="add mod">
          <ac:chgData name="Emilien Larouche" userId="587a9708-6c6d-4ecf-908e-87a834da500b" providerId="ADAL" clId="{02475AB3-7252-4432-B1EE-D0CD96BD6F3D}" dt="2020-03-18T16:21:08.147" v="3528" actId="1037"/>
          <ac:picMkLst>
            <pc:docMk/>
            <pc:sldMk cId="3063960500" sldId="1528"/>
            <ac:picMk id="11" creationId="{5F65D3FE-4405-44AD-8FE6-E2BBE912FAF4}"/>
          </ac:picMkLst>
        </pc:picChg>
        <pc:picChg chg="del">
          <ac:chgData name="Emilien Larouche" userId="587a9708-6c6d-4ecf-908e-87a834da500b" providerId="ADAL" clId="{02475AB3-7252-4432-B1EE-D0CD96BD6F3D}" dt="2020-03-18T16:17:46.867" v="3326" actId="478"/>
          <ac:picMkLst>
            <pc:docMk/>
            <pc:sldMk cId="3063960500" sldId="1528"/>
            <ac:picMk id="12" creationId="{0EEF5D95-BAA0-4A41-96C7-946F0D45B8C6}"/>
          </ac:picMkLst>
        </pc:picChg>
        <pc:picChg chg="add mod">
          <ac:chgData name="Emilien Larouche" userId="587a9708-6c6d-4ecf-908e-87a834da500b" providerId="ADAL" clId="{02475AB3-7252-4432-B1EE-D0CD96BD6F3D}" dt="2020-03-18T16:21:38.644" v="3542" actId="1036"/>
          <ac:picMkLst>
            <pc:docMk/>
            <pc:sldMk cId="3063960500" sldId="1528"/>
            <ac:picMk id="16" creationId="{A59D8911-2C9A-4BB8-B9FF-DB160C223686}"/>
          </ac:picMkLst>
        </pc:picChg>
        <pc:picChg chg="add mod">
          <ac:chgData name="Emilien Larouche" userId="587a9708-6c6d-4ecf-908e-87a834da500b" providerId="ADAL" clId="{02475AB3-7252-4432-B1EE-D0CD96BD6F3D}" dt="2020-03-18T17:45:14.477" v="4411" actId="1037"/>
          <ac:picMkLst>
            <pc:docMk/>
            <pc:sldMk cId="3063960500" sldId="1528"/>
            <ac:picMk id="18" creationId="{33F175C5-C8F6-4BA1-BA51-4610C8B13A16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7:50:22.426" v="4611" actId="14100"/>
        <pc:sldMkLst>
          <pc:docMk/>
          <pc:sldMk cId="1200629254" sldId="1529"/>
        </pc:sldMkLst>
        <pc:spChg chg="mod">
          <ac:chgData name="Emilien Larouche" userId="587a9708-6c6d-4ecf-908e-87a834da500b" providerId="ADAL" clId="{02475AB3-7252-4432-B1EE-D0CD96BD6F3D}" dt="2020-03-18T16:24:02.081" v="3566" actId="20577"/>
          <ac:spMkLst>
            <pc:docMk/>
            <pc:sldMk cId="1200629254" sldId="1529"/>
            <ac:spMk id="2" creationId="{0DFF522C-D732-40E1-BC58-7FC8DD7F5787}"/>
          </ac:spMkLst>
        </pc:spChg>
        <pc:spChg chg="add mod">
          <ac:chgData name="Emilien Larouche" userId="587a9708-6c6d-4ecf-908e-87a834da500b" providerId="ADAL" clId="{02475AB3-7252-4432-B1EE-D0CD96BD6F3D}" dt="2020-03-18T17:48:44.982" v="4499" actId="1037"/>
          <ac:spMkLst>
            <pc:docMk/>
            <pc:sldMk cId="1200629254" sldId="1529"/>
            <ac:spMk id="4" creationId="{DBF98BCC-A808-456A-8612-AEF16C2B21F1}"/>
          </ac:spMkLst>
        </pc:spChg>
        <pc:spChg chg="add mod">
          <ac:chgData name="Emilien Larouche" userId="587a9708-6c6d-4ecf-908e-87a834da500b" providerId="ADAL" clId="{02475AB3-7252-4432-B1EE-D0CD96BD6F3D}" dt="2020-03-18T17:48:58.954" v="4511" actId="1076"/>
          <ac:spMkLst>
            <pc:docMk/>
            <pc:sldMk cId="1200629254" sldId="1529"/>
            <ac:spMk id="5" creationId="{B7188A66-67F2-4380-BA8C-251946D13631}"/>
          </ac:spMkLst>
        </pc:spChg>
        <pc:spChg chg="add mod">
          <ac:chgData name="Emilien Larouche" userId="587a9708-6c6d-4ecf-908e-87a834da500b" providerId="ADAL" clId="{02475AB3-7252-4432-B1EE-D0CD96BD6F3D}" dt="2020-03-18T17:49:45.504" v="4562" actId="1035"/>
          <ac:spMkLst>
            <pc:docMk/>
            <pc:sldMk cId="1200629254" sldId="1529"/>
            <ac:spMk id="10" creationId="{7F96A7C1-AB6F-4C89-9797-3488915FD433}"/>
          </ac:spMkLst>
        </pc:spChg>
        <pc:spChg chg="add mod">
          <ac:chgData name="Emilien Larouche" userId="587a9708-6c6d-4ecf-908e-87a834da500b" providerId="ADAL" clId="{02475AB3-7252-4432-B1EE-D0CD96BD6F3D}" dt="2020-03-18T17:49:53.138" v="4567" actId="1037"/>
          <ac:spMkLst>
            <pc:docMk/>
            <pc:sldMk cId="1200629254" sldId="1529"/>
            <ac:spMk id="11" creationId="{817DFE51-50E4-4C79-9022-8DC6FEED2D0B}"/>
          </ac:spMkLst>
        </pc:spChg>
        <pc:spChg chg="add mod">
          <ac:chgData name="Emilien Larouche" userId="587a9708-6c6d-4ecf-908e-87a834da500b" providerId="ADAL" clId="{02475AB3-7252-4432-B1EE-D0CD96BD6F3D}" dt="2020-03-18T17:50:22.426" v="4611" actId="14100"/>
          <ac:spMkLst>
            <pc:docMk/>
            <pc:sldMk cId="1200629254" sldId="1529"/>
            <ac:spMk id="12" creationId="{0C9A3F13-0015-455B-8291-95D46E948220}"/>
          </ac:spMkLst>
        </pc:spChg>
        <pc:spChg chg="del">
          <ac:chgData name="Emilien Larouche" userId="587a9708-6c6d-4ecf-908e-87a834da500b" providerId="ADAL" clId="{02475AB3-7252-4432-B1EE-D0CD96BD6F3D}" dt="2020-03-18T16:21:47.791" v="3544" actId="478"/>
          <ac:spMkLst>
            <pc:docMk/>
            <pc:sldMk cId="1200629254" sldId="1529"/>
            <ac:spMk id="14" creationId="{78DDE306-88AD-4258-98AE-6D524FF0DA5A}"/>
          </ac:spMkLst>
        </pc:spChg>
        <pc:spChg chg="del">
          <ac:chgData name="Emilien Larouche" userId="587a9708-6c6d-4ecf-908e-87a834da500b" providerId="ADAL" clId="{02475AB3-7252-4432-B1EE-D0CD96BD6F3D}" dt="2020-03-18T16:21:47.791" v="3544" actId="478"/>
          <ac:spMkLst>
            <pc:docMk/>
            <pc:sldMk cId="1200629254" sldId="1529"/>
            <ac:spMk id="15" creationId="{576CABBF-1CE9-488D-A110-0761E2ED7757}"/>
          </ac:spMkLst>
        </pc:spChg>
        <pc:spChg chg="del">
          <ac:chgData name="Emilien Larouche" userId="587a9708-6c6d-4ecf-908e-87a834da500b" providerId="ADAL" clId="{02475AB3-7252-4432-B1EE-D0CD96BD6F3D}" dt="2020-03-18T16:21:47.791" v="3544" actId="478"/>
          <ac:spMkLst>
            <pc:docMk/>
            <pc:sldMk cId="1200629254" sldId="1529"/>
            <ac:spMk id="17" creationId="{4F07BC30-5C56-4B0B-A8B5-648D0590B6B0}"/>
          </ac:spMkLst>
        </pc:spChg>
        <pc:graphicFrameChg chg="add del">
          <ac:chgData name="Emilien Larouche" userId="587a9708-6c6d-4ecf-908e-87a834da500b" providerId="ADAL" clId="{02475AB3-7252-4432-B1EE-D0CD96BD6F3D}" dt="2020-03-18T17:49:15.648" v="4513"/>
          <ac:graphicFrameMkLst>
            <pc:docMk/>
            <pc:sldMk cId="1200629254" sldId="1529"/>
            <ac:graphicFrameMk id="7" creationId="{6AD5D029-CE18-4687-A5D8-D559E23D34CA}"/>
          </ac:graphicFrameMkLst>
        </pc:graphicFrameChg>
        <pc:graphicFrameChg chg="add del">
          <ac:chgData name="Emilien Larouche" userId="587a9708-6c6d-4ecf-908e-87a834da500b" providerId="ADAL" clId="{02475AB3-7252-4432-B1EE-D0CD96BD6F3D}" dt="2020-03-18T17:49:19.141" v="4515"/>
          <ac:graphicFrameMkLst>
            <pc:docMk/>
            <pc:sldMk cId="1200629254" sldId="1529"/>
            <ac:graphicFrameMk id="8" creationId="{524E6A72-985C-4255-B5B5-ACE0BBDF7279}"/>
          </ac:graphicFrameMkLst>
        </pc:graphicFrameChg>
        <pc:picChg chg="add mod">
          <ac:chgData name="Emilien Larouche" userId="587a9708-6c6d-4ecf-908e-87a834da500b" providerId="ADAL" clId="{02475AB3-7252-4432-B1EE-D0CD96BD6F3D}" dt="2020-03-18T16:24:07.407" v="3567" actId="1076"/>
          <ac:picMkLst>
            <pc:docMk/>
            <pc:sldMk cId="1200629254" sldId="1529"/>
            <ac:picMk id="3" creationId="{4313B0BA-8C58-45AB-8989-0F3D14EC1060}"/>
          </ac:picMkLst>
        </pc:picChg>
        <pc:picChg chg="del">
          <ac:chgData name="Emilien Larouche" userId="587a9708-6c6d-4ecf-908e-87a834da500b" providerId="ADAL" clId="{02475AB3-7252-4432-B1EE-D0CD96BD6F3D}" dt="2020-03-18T16:21:56.311" v="3561" actId="478"/>
          <ac:picMkLst>
            <pc:docMk/>
            <pc:sldMk cId="1200629254" sldId="1529"/>
            <ac:picMk id="8" creationId="{7EFA942B-5454-4D72-93E1-584F3C857623}"/>
          </ac:picMkLst>
        </pc:picChg>
        <pc:picChg chg="del">
          <ac:chgData name="Emilien Larouche" userId="587a9708-6c6d-4ecf-908e-87a834da500b" providerId="ADAL" clId="{02475AB3-7252-4432-B1EE-D0CD96BD6F3D}" dt="2020-03-18T16:21:47.791" v="3544" actId="478"/>
          <ac:picMkLst>
            <pc:docMk/>
            <pc:sldMk cId="1200629254" sldId="1529"/>
            <ac:picMk id="9" creationId="{4C2571A7-C768-4ED7-A4C9-A49C6351C5E1}"/>
          </ac:picMkLst>
        </pc:picChg>
        <pc:picChg chg="del">
          <ac:chgData name="Emilien Larouche" userId="587a9708-6c6d-4ecf-908e-87a834da500b" providerId="ADAL" clId="{02475AB3-7252-4432-B1EE-D0CD96BD6F3D}" dt="2020-03-18T16:21:47.791" v="3544" actId="478"/>
          <ac:picMkLst>
            <pc:docMk/>
            <pc:sldMk cId="1200629254" sldId="1529"/>
            <ac:picMk id="11" creationId="{5F65D3FE-4405-44AD-8FE6-E2BBE912FAF4}"/>
          </ac:picMkLst>
        </pc:picChg>
        <pc:picChg chg="del">
          <ac:chgData name="Emilien Larouche" userId="587a9708-6c6d-4ecf-908e-87a834da500b" providerId="ADAL" clId="{02475AB3-7252-4432-B1EE-D0CD96BD6F3D}" dt="2020-03-18T16:21:47.791" v="3544" actId="478"/>
          <ac:picMkLst>
            <pc:docMk/>
            <pc:sldMk cId="1200629254" sldId="1529"/>
            <ac:picMk id="16" creationId="{A59D8911-2C9A-4BB8-B9FF-DB160C223686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30:04.177" v="3610" actId="1076"/>
        <pc:sldMkLst>
          <pc:docMk/>
          <pc:sldMk cId="3532679811" sldId="1530"/>
        </pc:sldMkLst>
        <pc:spChg chg="del">
          <ac:chgData name="Emilien Larouche" userId="587a9708-6c6d-4ecf-908e-87a834da500b" providerId="ADAL" clId="{02475AB3-7252-4432-B1EE-D0CD96BD6F3D}" dt="2020-03-18T16:28:45.202" v="3572" actId="478"/>
          <ac:spMkLst>
            <pc:docMk/>
            <pc:sldMk cId="3532679811" sldId="1530"/>
            <ac:spMk id="3" creationId="{DBD5EE7F-4F96-4591-9134-18D87CDD98E8}"/>
          </ac:spMkLst>
        </pc:spChg>
        <pc:spChg chg="del">
          <ac:chgData name="Emilien Larouche" userId="587a9708-6c6d-4ecf-908e-87a834da500b" providerId="ADAL" clId="{02475AB3-7252-4432-B1EE-D0CD96BD6F3D}" dt="2020-03-18T16:28:45.202" v="3572" actId="478"/>
          <ac:spMkLst>
            <pc:docMk/>
            <pc:sldMk cId="3532679811" sldId="1530"/>
            <ac:spMk id="4" creationId="{433EB178-D794-479E-B93A-42962DB03C39}"/>
          </ac:spMkLst>
        </pc:spChg>
        <pc:spChg chg="del">
          <ac:chgData name="Emilien Larouche" userId="587a9708-6c6d-4ecf-908e-87a834da500b" providerId="ADAL" clId="{02475AB3-7252-4432-B1EE-D0CD96BD6F3D}" dt="2020-03-18T16:28:45.202" v="3572" actId="478"/>
          <ac:spMkLst>
            <pc:docMk/>
            <pc:sldMk cId="3532679811" sldId="1530"/>
            <ac:spMk id="6" creationId="{E4103395-68BF-4262-B94E-F90B1AA62F5A}"/>
          </ac:spMkLst>
        </pc:spChg>
        <pc:spChg chg="add mod">
          <ac:chgData name="Emilien Larouche" userId="587a9708-6c6d-4ecf-908e-87a834da500b" providerId="ADAL" clId="{02475AB3-7252-4432-B1EE-D0CD96BD6F3D}" dt="2020-03-18T16:30:04.177" v="3610" actId="1076"/>
          <ac:spMkLst>
            <pc:docMk/>
            <pc:sldMk cId="3532679811" sldId="1530"/>
            <ac:spMk id="9" creationId="{9FB25A13-53C8-42D4-8857-576B62F93BF4}"/>
          </ac:spMkLst>
        </pc:spChg>
        <pc:picChg chg="del">
          <ac:chgData name="Emilien Larouche" userId="587a9708-6c6d-4ecf-908e-87a834da500b" providerId="ADAL" clId="{02475AB3-7252-4432-B1EE-D0CD96BD6F3D}" dt="2020-03-18T16:28:45.202" v="3572" actId="478"/>
          <ac:picMkLst>
            <pc:docMk/>
            <pc:sldMk cId="3532679811" sldId="1530"/>
            <ac:picMk id="2" creationId="{5093D8F1-FFF1-4C0C-AEE7-490DBE9CF064}"/>
          </ac:picMkLst>
        </pc:picChg>
        <pc:picChg chg="del">
          <ac:chgData name="Emilien Larouche" userId="587a9708-6c6d-4ecf-908e-87a834da500b" providerId="ADAL" clId="{02475AB3-7252-4432-B1EE-D0CD96BD6F3D}" dt="2020-03-18T16:28:45.202" v="3572" actId="478"/>
          <ac:picMkLst>
            <pc:docMk/>
            <pc:sldMk cId="3532679811" sldId="1530"/>
            <ac:picMk id="5" creationId="{53FC5A34-22DD-4648-BD97-02EBE43DE89F}"/>
          </ac:picMkLst>
        </pc:picChg>
        <pc:picChg chg="add mod modCrop">
          <ac:chgData name="Emilien Larouche" userId="587a9708-6c6d-4ecf-908e-87a834da500b" providerId="ADAL" clId="{02475AB3-7252-4432-B1EE-D0CD96BD6F3D}" dt="2020-03-18T16:29:08.959" v="3578" actId="732"/>
          <ac:picMkLst>
            <pc:docMk/>
            <pc:sldMk cId="3532679811" sldId="1530"/>
            <ac:picMk id="8" creationId="{4F0EBB9E-BB92-413B-8E39-15F927362164}"/>
          </ac:picMkLst>
        </pc:picChg>
        <pc:picChg chg="add mod">
          <ac:chgData name="Emilien Larouche" userId="587a9708-6c6d-4ecf-908e-87a834da500b" providerId="ADAL" clId="{02475AB3-7252-4432-B1EE-D0CD96BD6F3D}" dt="2020-03-18T16:28:51.269" v="3575" actId="14100"/>
          <ac:picMkLst>
            <pc:docMk/>
            <pc:sldMk cId="3532679811" sldId="1530"/>
            <ac:picMk id="7170" creationId="{1FA41C0D-A1A6-4B8D-9D30-330A7D797799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37:13.165" v="3755" actId="1076"/>
        <pc:sldMkLst>
          <pc:docMk/>
          <pc:sldMk cId="3677645018" sldId="1531"/>
        </pc:sldMkLst>
        <pc:spChg chg="add del mod ord">
          <ac:chgData name="Emilien Larouche" userId="587a9708-6c6d-4ecf-908e-87a834da500b" providerId="ADAL" clId="{02475AB3-7252-4432-B1EE-D0CD96BD6F3D}" dt="2020-03-18T16:35:52.834" v="3704" actId="478"/>
          <ac:spMkLst>
            <pc:docMk/>
            <pc:sldMk cId="3677645018" sldId="1531"/>
            <ac:spMk id="3" creationId="{25294A5F-DD9A-4748-99EA-AD81C775F20B}"/>
          </ac:spMkLst>
        </pc:spChg>
        <pc:spChg chg="del">
          <ac:chgData name="Emilien Larouche" userId="587a9708-6c6d-4ecf-908e-87a834da500b" providerId="ADAL" clId="{02475AB3-7252-4432-B1EE-D0CD96BD6F3D}" dt="2020-03-18T16:33:45.753" v="3614" actId="478"/>
          <ac:spMkLst>
            <pc:docMk/>
            <pc:sldMk cId="3677645018" sldId="1531"/>
            <ac:spMk id="6" creationId="{E4103395-68BF-4262-B94E-F90B1AA62F5A}"/>
          </ac:spMkLst>
        </pc:spChg>
        <pc:spChg chg="add mod">
          <ac:chgData name="Emilien Larouche" userId="587a9708-6c6d-4ecf-908e-87a834da500b" providerId="ADAL" clId="{02475AB3-7252-4432-B1EE-D0CD96BD6F3D}" dt="2020-03-18T16:37:10.716" v="3754" actId="1076"/>
          <ac:spMkLst>
            <pc:docMk/>
            <pc:sldMk cId="3677645018" sldId="1531"/>
            <ac:spMk id="7" creationId="{8099506B-F9AD-471A-A7B9-0E6E934D256E}"/>
          </ac:spMkLst>
        </pc:spChg>
        <pc:picChg chg="del">
          <ac:chgData name="Emilien Larouche" userId="587a9708-6c6d-4ecf-908e-87a834da500b" providerId="ADAL" clId="{02475AB3-7252-4432-B1EE-D0CD96BD6F3D}" dt="2020-03-18T16:33:45.753" v="3614" actId="478"/>
          <ac:picMkLst>
            <pc:docMk/>
            <pc:sldMk cId="3677645018" sldId="1531"/>
            <ac:picMk id="2" creationId="{F6E86330-6C5E-42E5-A80A-EC543F34CB45}"/>
          </ac:picMkLst>
        </pc:picChg>
        <pc:picChg chg="add mod modCrop">
          <ac:chgData name="Emilien Larouche" userId="587a9708-6c6d-4ecf-908e-87a834da500b" providerId="ADAL" clId="{02475AB3-7252-4432-B1EE-D0CD96BD6F3D}" dt="2020-03-18T16:37:13.165" v="3755" actId="1076"/>
          <ac:picMkLst>
            <pc:docMk/>
            <pc:sldMk cId="3677645018" sldId="1531"/>
            <ac:picMk id="5" creationId="{A699E407-2E76-4D3C-A621-534700419980}"/>
          </ac:picMkLst>
        </pc:picChg>
        <pc:picChg chg="add del mod">
          <ac:chgData name="Emilien Larouche" userId="587a9708-6c6d-4ecf-908e-87a834da500b" providerId="ADAL" clId="{02475AB3-7252-4432-B1EE-D0CD96BD6F3D}" dt="2020-03-18T16:35:54.869" v="3705" actId="478"/>
          <ac:picMkLst>
            <pc:docMk/>
            <pc:sldMk cId="3677645018" sldId="1531"/>
            <ac:picMk id="9218" creationId="{FDF0CB2F-7188-4AB8-BA47-0E2347AB830F}"/>
          </ac:picMkLst>
        </pc:picChg>
        <pc:picChg chg="add mod">
          <ac:chgData name="Emilien Larouche" userId="587a9708-6c6d-4ecf-908e-87a834da500b" providerId="ADAL" clId="{02475AB3-7252-4432-B1EE-D0CD96BD6F3D}" dt="2020-03-18T16:37:06.605" v="3753" actId="1076"/>
          <ac:picMkLst>
            <pc:docMk/>
            <pc:sldMk cId="3677645018" sldId="1531"/>
            <ac:picMk id="9220" creationId="{D2DECDA0-C880-4A79-B3CF-7997D7BE32ED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39:55.722" v="3846" actId="1076"/>
        <pc:sldMkLst>
          <pc:docMk/>
          <pc:sldMk cId="1260569778" sldId="1532"/>
        </pc:sldMkLst>
        <pc:spChg chg="add mod">
          <ac:chgData name="Emilien Larouche" userId="587a9708-6c6d-4ecf-908e-87a834da500b" providerId="ADAL" clId="{02475AB3-7252-4432-B1EE-D0CD96BD6F3D}" dt="2020-03-18T16:39:55.722" v="3846" actId="1076"/>
          <ac:spMkLst>
            <pc:docMk/>
            <pc:sldMk cId="1260569778" sldId="1532"/>
            <ac:spMk id="4" creationId="{15E99453-B631-43A3-B5E6-B18A360DBF6C}"/>
          </ac:spMkLst>
        </pc:spChg>
        <pc:picChg chg="del">
          <ac:chgData name="Emilien Larouche" userId="587a9708-6c6d-4ecf-908e-87a834da500b" providerId="ADAL" clId="{02475AB3-7252-4432-B1EE-D0CD96BD6F3D}" dt="2020-03-18T16:39:16.282" v="3759" actId="478"/>
          <ac:picMkLst>
            <pc:docMk/>
            <pc:sldMk cId="1260569778" sldId="1532"/>
            <ac:picMk id="2" creationId="{F6E86330-6C5E-42E5-A80A-EC543F34CB45}"/>
          </ac:picMkLst>
        </pc:picChg>
        <pc:picChg chg="add mod">
          <ac:chgData name="Emilien Larouche" userId="587a9708-6c6d-4ecf-908e-87a834da500b" providerId="ADAL" clId="{02475AB3-7252-4432-B1EE-D0CD96BD6F3D}" dt="2020-03-18T16:39:23.907" v="3764" actId="1076"/>
          <ac:picMkLst>
            <pc:docMk/>
            <pc:sldMk cId="1260569778" sldId="1532"/>
            <ac:picMk id="3" creationId="{CEE7B3B0-7C8E-411C-9E82-C6596A9C98CD}"/>
          </ac:picMkLst>
        </pc:picChg>
      </pc:sldChg>
      <pc:sldChg chg="add">
        <pc:chgData name="Emilien Larouche" userId="587a9708-6c6d-4ecf-908e-87a834da500b" providerId="ADAL" clId="{02475AB3-7252-4432-B1EE-D0CD96BD6F3D}" dt="2020-03-18T16:44:59.409" v="3872"/>
        <pc:sldMkLst>
          <pc:docMk/>
          <pc:sldMk cId="3546622580" sldId="1533"/>
        </pc:sldMkLst>
      </pc:sldChg>
      <pc:sldChg chg="add del">
        <pc:chgData name="Emilien Larouche" userId="587a9708-6c6d-4ecf-908e-87a834da500b" providerId="ADAL" clId="{02475AB3-7252-4432-B1EE-D0CD96BD6F3D}" dt="2020-03-18T18:07:37.290" v="4664" actId="47"/>
        <pc:sldMkLst>
          <pc:docMk/>
          <pc:sldMk cId="3387444094" sldId="1534"/>
        </pc:sldMkLst>
      </pc:sldChg>
      <pc:sldChg chg="addSp delSp modSp add mod">
        <pc:chgData name="Emilien Larouche" userId="587a9708-6c6d-4ecf-908e-87a834da500b" providerId="ADAL" clId="{02475AB3-7252-4432-B1EE-D0CD96BD6F3D}" dt="2020-03-18T16:50:45.731" v="3994" actId="2085"/>
        <pc:sldMkLst>
          <pc:docMk/>
          <pc:sldMk cId="2856076819" sldId="1535"/>
        </pc:sldMkLst>
        <pc:spChg chg="add mod ord">
          <ac:chgData name="Emilien Larouche" userId="587a9708-6c6d-4ecf-908e-87a834da500b" providerId="ADAL" clId="{02475AB3-7252-4432-B1EE-D0CD96BD6F3D}" dt="2020-03-18T16:50:45.731" v="3994" actId="2085"/>
          <ac:spMkLst>
            <pc:docMk/>
            <pc:sldMk cId="2856076819" sldId="1535"/>
            <ac:spMk id="2" creationId="{1DD31199-9F48-44C2-BA57-F8D5575558E8}"/>
          </ac:spMkLst>
        </pc:spChg>
        <pc:spChg chg="del">
          <ac:chgData name="Emilien Larouche" userId="587a9708-6c6d-4ecf-908e-87a834da500b" providerId="ADAL" clId="{02475AB3-7252-4432-B1EE-D0CD96BD6F3D}" dt="2020-03-18T16:47:03.770" v="3925" actId="478"/>
          <ac:spMkLst>
            <pc:docMk/>
            <pc:sldMk cId="2856076819" sldId="1535"/>
            <ac:spMk id="5" creationId="{7913DD3A-F135-48D5-8FD5-C03984E714FD}"/>
          </ac:spMkLst>
        </pc:spChg>
        <pc:spChg chg="add mod">
          <ac:chgData name="Emilien Larouche" userId="587a9708-6c6d-4ecf-908e-87a834da500b" providerId="ADAL" clId="{02475AB3-7252-4432-B1EE-D0CD96BD6F3D}" dt="2020-03-18T16:48:31.243" v="3993" actId="1076"/>
          <ac:spMkLst>
            <pc:docMk/>
            <pc:sldMk cId="2856076819" sldId="1535"/>
            <ac:spMk id="7" creationId="{873A244D-3C0F-4E55-BD1E-35D55946F58A}"/>
          </ac:spMkLst>
        </pc:spChg>
        <pc:picChg chg="add mod">
          <ac:chgData name="Emilien Larouche" userId="587a9708-6c6d-4ecf-908e-87a834da500b" providerId="ADAL" clId="{02475AB3-7252-4432-B1EE-D0CD96BD6F3D}" dt="2020-03-18T16:47:47.138" v="3933" actId="1076"/>
          <ac:picMkLst>
            <pc:docMk/>
            <pc:sldMk cId="2856076819" sldId="1535"/>
            <ac:picMk id="6" creationId="{7F1658AE-D827-4340-AD22-22479D5E0EB9}"/>
          </ac:picMkLst>
        </pc:picChg>
        <pc:picChg chg="del">
          <ac:chgData name="Emilien Larouche" userId="587a9708-6c6d-4ecf-908e-87a834da500b" providerId="ADAL" clId="{02475AB3-7252-4432-B1EE-D0CD96BD6F3D}" dt="2020-03-18T16:47:03.770" v="3925" actId="478"/>
          <ac:picMkLst>
            <pc:docMk/>
            <pc:sldMk cId="2856076819" sldId="1535"/>
            <ac:picMk id="9218" creationId="{39752D58-2A68-4332-85A1-3E22921EB76E}"/>
          </ac:picMkLst>
        </pc:picChg>
        <pc:picChg chg="add mod">
          <ac:chgData name="Emilien Larouche" userId="587a9708-6c6d-4ecf-908e-87a834da500b" providerId="ADAL" clId="{02475AB3-7252-4432-B1EE-D0CD96BD6F3D}" dt="2020-03-18T16:48:07.430" v="3944" actId="167"/>
          <ac:picMkLst>
            <pc:docMk/>
            <pc:sldMk cId="2856076819" sldId="1535"/>
            <ac:picMk id="14338" creationId="{761FD6A5-3CA7-4683-B4C2-016F0002ABCE}"/>
          </ac:picMkLst>
        </pc:picChg>
      </pc:sldChg>
      <pc:sldChg chg="add">
        <pc:chgData name="Emilien Larouche" userId="587a9708-6c6d-4ecf-908e-87a834da500b" providerId="ADAL" clId="{02475AB3-7252-4432-B1EE-D0CD96BD6F3D}" dt="2020-03-18T16:52:07.971" v="4005"/>
        <pc:sldMkLst>
          <pc:docMk/>
          <pc:sldMk cId="1124403410" sldId="1536"/>
        </pc:sldMkLst>
      </pc:sldChg>
      <pc:sldChg chg="addSp delSp modSp add mod">
        <pc:chgData name="Emilien Larouche" userId="587a9708-6c6d-4ecf-908e-87a834da500b" providerId="ADAL" clId="{02475AB3-7252-4432-B1EE-D0CD96BD6F3D}" dt="2020-03-18T16:53:52.718" v="4050" actId="1076"/>
        <pc:sldMkLst>
          <pc:docMk/>
          <pc:sldMk cId="1759535710" sldId="1537"/>
        </pc:sldMkLst>
        <pc:spChg chg="mod">
          <ac:chgData name="Emilien Larouche" userId="587a9708-6c6d-4ecf-908e-87a834da500b" providerId="ADAL" clId="{02475AB3-7252-4432-B1EE-D0CD96BD6F3D}" dt="2020-03-18T16:53:09.788" v="4042" actId="20577"/>
          <ac:spMkLst>
            <pc:docMk/>
            <pc:sldMk cId="1759535710" sldId="1537"/>
            <ac:spMk id="5" creationId="{7913DD3A-F135-48D5-8FD5-C03984E714FD}"/>
          </ac:spMkLst>
        </pc:spChg>
        <pc:picChg chg="del">
          <ac:chgData name="Emilien Larouche" userId="587a9708-6c6d-4ecf-908e-87a834da500b" providerId="ADAL" clId="{02475AB3-7252-4432-B1EE-D0CD96BD6F3D}" dt="2020-03-18T16:53:11.923" v="4043" actId="478"/>
          <ac:picMkLst>
            <pc:docMk/>
            <pc:sldMk cId="1759535710" sldId="1537"/>
            <ac:picMk id="2" creationId="{770F53DE-0E33-4370-9BEC-4E2626590A47}"/>
          </ac:picMkLst>
        </pc:picChg>
        <pc:picChg chg="add mod">
          <ac:chgData name="Emilien Larouche" userId="587a9708-6c6d-4ecf-908e-87a834da500b" providerId="ADAL" clId="{02475AB3-7252-4432-B1EE-D0CD96BD6F3D}" dt="2020-03-18T16:53:24.285" v="4046" actId="1076"/>
          <ac:picMkLst>
            <pc:docMk/>
            <pc:sldMk cId="1759535710" sldId="1537"/>
            <ac:picMk id="3" creationId="{01FFB046-ED03-4FD9-A8D5-A50376CC81D7}"/>
          </ac:picMkLst>
        </pc:picChg>
        <pc:picChg chg="del">
          <ac:chgData name="Emilien Larouche" userId="587a9708-6c6d-4ecf-908e-87a834da500b" providerId="ADAL" clId="{02475AB3-7252-4432-B1EE-D0CD96BD6F3D}" dt="2020-03-18T16:53:03.334" v="4032" actId="478"/>
          <ac:picMkLst>
            <pc:docMk/>
            <pc:sldMk cId="1759535710" sldId="1537"/>
            <ac:picMk id="4" creationId="{B4506225-8FA7-4BA0-84FE-0ACBA18EA24C}"/>
          </ac:picMkLst>
        </pc:picChg>
        <pc:picChg chg="add mod">
          <ac:chgData name="Emilien Larouche" userId="587a9708-6c6d-4ecf-908e-87a834da500b" providerId="ADAL" clId="{02475AB3-7252-4432-B1EE-D0CD96BD6F3D}" dt="2020-03-18T16:53:52.718" v="4050" actId="1076"/>
          <ac:picMkLst>
            <pc:docMk/>
            <pc:sldMk cId="1759535710" sldId="1537"/>
            <ac:picMk id="16386" creationId="{E71536E5-964F-4180-89A0-70CDE742C1FA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6:56:37.930" v="4097" actId="1076"/>
        <pc:sldMkLst>
          <pc:docMk/>
          <pc:sldMk cId="88558222" sldId="1538"/>
        </pc:sldMkLst>
        <pc:spChg chg="del">
          <ac:chgData name="Emilien Larouche" userId="587a9708-6c6d-4ecf-908e-87a834da500b" providerId="ADAL" clId="{02475AB3-7252-4432-B1EE-D0CD96BD6F3D}" dt="2020-03-18T16:55:29.493" v="4079" actId="478"/>
          <ac:spMkLst>
            <pc:docMk/>
            <pc:sldMk cId="88558222" sldId="1538"/>
            <ac:spMk id="4" creationId="{15E99453-B631-43A3-B5E6-B18A360DBF6C}"/>
          </ac:spMkLst>
        </pc:spChg>
        <pc:spChg chg="mod">
          <ac:chgData name="Emilien Larouche" userId="587a9708-6c6d-4ecf-908e-87a834da500b" providerId="ADAL" clId="{02475AB3-7252-4432-B1EE-D0CD96BD6F3D}" dt="2020-03-18T16:55:26.314" v="4077" actId="20577"/>
          <ac:spMkLst>
            <pc:docMk/>
            <pc:sldMk cId="88558222" sldId="1538"/>
            <ac:spMk id="6" creationId="{E4103395-68BF-4262-B94E-F90B1AA62F5A}"/>
          </ac:spMkLst>
        </pc:spChg>
        <pc:graphicFrameChg chg="add del">
          <ac:chgData name="Emilien Larouche" userId="587a9708-6c6d-4ecf-908e-87a834da500b" providerId="ADAL" clId="{02475AB3-7252-4432-B1EE-D0CD96BD6F3D}" dt="2020-03-18T16:55:45.060" v="4081"/>
          <ac:graphicFrameMkLst>
            <pc:docMk/>
            <pc:sldMk cId="88558222" sldId="1538"/>
            <ac:graphicFrameMk id="2" creationId="{90B7B54C-8E14-4A9C-9F78-FC7ADC02FFFD}"/>
          </ac:graphicFrameMkLst>
        </pc:graphicFrameChg>
        <pc:picChg chg="del">
          <ac:chgData name="Emilien Larouche" userId="587a9708-6c6d-4ecf-908e-87a834da500b" providerId="ADAL" clId="{02475AB3-7252-4432-B1EE-D0CD96BD6F3D}" dt="2020-03-18T16:55:27.982" v="4078" actId="478"/>
          <ac:picMkLst>
            <pc:docMk/>
            <pc:sldMk cId="88558222" sldId="1538"/>
            <ac:picMk id="3" creationId="{CEE7B3B0-7C8E-411C-9E82-C6596A9C98CD}"/>
          </ac:picMkLst>
        </pc:picChg>
        <pc:picChg chg="add del mod">
          <ac:chgData name="Emilien Larouche" userId="587a9708-6c6d-4ecf-908e-87a834da500b" providerId="ADAL" clId="{02475AB3-7252-4432-B1EE-D0CD96BD6F3D}" dt="2020-03-18T16:55:52.451" v="4084" actId="478"/>
          <ac:picMkLst>
            <pc:docMk/>
            <pc:sldMk cId="88558222" sldId="1538"/>
            <ac:picMk id="5" creationId="{58933F2D-4464-4FF1-8E3C-27EAABEFB20B}"/>
          </ac:picMkLst>
        </pc:picChg>
        <pc:picChg chg="add mod">
          <ac:chgData name="Emilien Larouche" userId="587a9708-6c6d-4ecf-908e-87a834da500b" providerId="ADAL" clId="{02475AB3-7252-4432-B1EE-D0CD96BD6F3D}" dt="2020-03-18T16:56:13.295" v="4094" actId="1037"/>
          <ac:picMkLst>
            <pc:docMk/>
            <pc:sldMk cId="88558222" sldId="1538"/>
            <ac:picMk id="7" creationId="{37B81710-E6C6-4F4E-9205-4E1FAE157C8C}"/>
          </ac:picMkLst>
        </pc:picChg>
        <pc:picChg chg="add mod">
          <ac:chgData name="Emilien Larouche" userId="587a9708-6c6d-4ecf-908e-87a834da500b" providerId="ADAL" clId="{02475AB3-7252-4432-B1EE-D0CD96BD6F3D}" dt="2020-03-18T16:56:37.930" v="4097" actId="1076"/>
          <ac:picMkLst>
            <pc:docMk/>
            <pc:sldMk cId="88558222" sldId="1538"/>
            <ac:picMk id="8" creationId="{E99A3323-5E63-400B-8191-46AF66CCE8D0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7:57:06.685" v="4629" actId="1076"/>
        <pc:sldMkLst>
          <pc:docMk/>
          <pc:sldMk cId="2831091275" sldId="1539"/>
        </pc:sldMkLst>
        <pc:picChg chg="del mod">
          <ac:chgData name="Emilien Larouche" userId="587a9708-6c6d-4ecf-908e-87a834da500b" providerId="ADAL" clId="{02475AB3-7252-4432-B1EE-D0CD96BD6F3D}" dt="2020-03-18T17:50:41.453" v="4614" actId="478"/>
          <ac:picMkLst>
            <pc:docMk/>
            <pc:sldMk cId="2831091275" sldId="1539"/>
            <ac:picMk id="2" creationId="{770F53DE-0E33-4370-9BEC-4E2626590A47}"/>
          </ac:picMkLst>
        </pc:picChg>
        <pc:picChg chg="add del mod">
          <ac:chgData name="Emilien Larouche" userId="587a9708-6c6d-4ecf-908e-87a834da500b" providerId="ADAL" clId="{02475AB3-7252-4432-B1EE-D0CD96BD6F3D}" dt="2020-03-18T17:52:29.995" v="4623" actId="478"/>
          <ac:picMkLst>
            <pc:docMk/>
            <pc:sldMk cId="2831091275" sldId="1539"/>
            <ac:picMk id="3" creationId="{EC16A99F-1929-486A-AF3F-BB0D57340272}"/>
          </ac:picMkLst>
        </pc:picChg>
        <pc:picChg chg="add mod">
          <ac:chgData name="Emilien Larouche" userId="587a9708-6c6d-4ecf-908e-87a834da500b" providerId="ADAL" clId="{02475AB3-7252-4432-B1EE-D0CD96BD6F3D}" dt="2020-03-18T17:57:06.685" v="4629" actId="1076"/>
          <ac:picMkLst>
            <pc:docMk/>
            <pc:sldMk cId="2831091275" sldId="1539"/>
            <ac:picMk id="6" creationId="{866270CF-2239-4E4B-82E5-12C28A58413B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8:02:47.305" v="4649" actId="14100"/>
        <pc:sldMkLst>
          <pc:docMk/>
          <pc:sldMk cId="3365181303" sldId="1540"/>
        </pc:sldMkLst>
        <pc:picChg chg="del">
          <ac:chgData name="Emilien Larouche" userId="587a9708-6c6d-4ecf-908e-87a834da500b" providerId="ADAL" clId="{02475AB3-7252-4432-B1EE-D0CD96BD6F3D}" dt="2020-03-18T18:01:22.925" v="4631" actId="478"/>
          <ac:picMkLst>
            <pc:docMk/>
            <pc:sldMk cId="3365181303" sldId="1540"/>
            <ac:picMk id="2" creationId="{2EB39FDC-6C23-41EE-A887-5E0EDCFDFA9F}"/>
          </ac:picMkLst>
        </pc:picChg>
        <pc:picChg chg="add del mod">
          <ac:chgData name="Emilien Larouche" userId="587a9708-6c6d-4ecf-908e-87a834da500b" providerId="ADAL" clId="{02475AB3-7252-4432-B1EE-D0CD96BD6F3D}" dt="2020-03-18T18:01:55.109" v="4641" actId="478"/>
          <ac:picMkLst>
            <pc:docMk/>
            <pc:sldMk cId="3365181303" sldId="1540"/>
            <ac:picMk id="3" creationId="{28F9B4CD-359B-4BC7-9174-2AC62C47C6DD}"/>
          </ac:picMkLst>
        </pc:picChg>
        <pc:picChg chg="add del">
          <ac:chgData name="Emilien Larouche" userId="587a9708-6c6d-4ecf-908e-87a834da500b" providerId="ADAL" clId="{02475AB3-7252-4432-B1EE-D0CD96BD6F3D}" dt="2020-03-18T18:02:27.566" v="4643"/>
          <ac:picMkLst>
            <pc:docMk/>
            <pc:sldMk cId="3365181303" sldId="1540"/>
            <ac:picMk id="4" creationId="{3E4A6CB9-94E8-44DE-97BC-0E3903A1FAD9}"/>
          </ac:picMkLst>
        </pc:picChg>
        <pc:picChg chg="add mod">
          <ac:chgData name="Emilien Larouche" userId="587a9708-6c6d-4ecf-908e-87a834da500b" providerId="ADAL" clId="{02475AB3-7252-4432-B1EE-D0CD96BD6F3D}" dt="2020-03-18T18:02:47.305" v="4649" actId="14100"/>
          <ac:picMkLst>
            <pc:docMk/>
            <pc:sldMk cId="3365181303" sldId="1540"/>
            <ac:picMk id="6" creationId="{7F29AC60-626D-4421-8A84-A3E510512D54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8:06:07.907" v="4663" actId="1038"/>
        <pc:sldMkLst>
          <pc:docMk/>
          <pc:sldMk cId="39886387" sldId="1541"/>
        </pc:sldMkLst>
        <pc:picChg chg="del">
          <ac:chgData name="Emilien Larouche" userId="587a9708-6c6d-4ecf-908e-87a834da500b" providerId="ADAL" clId="{02475AB3-7252-4432-B1EE-D0CD96BD6F3D}" dt="2020-03-18T18:05:52.720" v="4651" actId="478"/>
          <ac:picMkLst>
            <pc:docMk/>
            <pc:sldMk cId="39886387" sldId="1541"/>
            <ac:picMk id="2" creationId="{7F362FC1-FBD1-43CC-8385-A39FA3FB9405}"/>
          </ac:picMkLst>
        </pc:picChg>
        <pc:picChg chg="add mod">
          <ac:chgData name="Emilien Larouche" userId="587a9708-6c6d-4ecf-908e-87a834da500b" providerId="ADAL" clId="{02475AB3-7252-4432-B1EE-D0CD96BD6F3D}" dt="2020-03-18T18:06:07.907" v="4663" actId="1038"/>
          <ac:picMkLst>
            <pc:docMk/>
            <pc:sldMk cId="39886387" sldId="1541"/>
            <ac:picMk id="3" creationId="{00DAF33E-849E-4163-AD92-B0FA0DD455E7}"/>
          </ac:picMkLst>
        </pc:picChg>
      </pc:sldChg>
      <pc:sldChg chg="addSp delSp modSp add mod">
        <pc:chgData name="Emilien Larouche" userId="587a9708-6c6d-4ecf-908e-87a834da500b" providerId="ADAL" clId="{02475AB3-7252-4432-B1EE-D0CD96BD6F3D}" dt="2020-03-18T18:13:05.185" v="4681" actId="14100"/>
        <pc:sldMkLst>
          <pc:docMk/>
          <pc:sldMk cId="3754997520" sldId="1542"/>
        </pc:sldMkLst>
        <pc:picChg chg="add mod">
          <ac:chgData name="Emilien Larouche" userId="587a9708-6c6d-4ecf-908e-87a834da500b" providerId="ADAL" clId="{02475AB3-7252-4432-B1EE-D0CD96BD6F3D}" dt="2020-03-18T18:13:05.185" v="4681" actId="14100"/>
          <ac:picMkLst>
            <pc:docMk/>
            <pc:sldMk cId="3754997520" sldId="1542"/>
            <ac:picMk id="2" creationId="{D9D04001-D6BF-47CA-B581-2FECDCB87ACC}"/>
          </ac:picMkLst>
        </pc:picChg>
        <pc:picChg chg="del">
          <ac:chgData name="Emilien Larouche" userId="587a9708-6c6d-4ecf-908e-87a834da500b" providerId="ADAL" clId="{02475AB3-7252-4432-B1EE-D0CD96BD6F3D}" dt="2020-03-18T18:12:45.898" v="4666" actId="478"/>
          <ac:picMkLst>
            <pc:docMk/>
            <pc:sldMk cId="3754997520" sldId="1542"/>
            <ac:picMk id="3" creationId="{F5D4E21E-7938-4D4E-AFD8-ED762B62AB39}"/>
          </ac:picMkLst>
        </pc:picChg>
      </pc:sldChg>
      <pc:sldMasterChg chg="delSldLayout">
        <pc:chgData name="Emilien Larouche" userId="587a9708-6c6d-4ecf-908e-87a834da500b" providerId="ADAL" clId="{02475AB3-7252-4432-B1EE-D0CD96BD6F3D}" dt="2020-03-18T13:02:08.861" v="7" actId="47"/>
        <pc:sldMasterMkLst>
          <pc:docMk/>
          <pc:sldMasterMk cId="4123546741" sldId="2147483648"/>
        </pc:sldMasterMkLst>
        <pc:sldLayoutChg chg="del">
          <pc:chgData name="Emilien Larouche" userId="587a9708-6c6d-4ecf-908e-87a834da500b" providerId="ADAL" clId="{02475AB3-7252-4432-B1EE-D0CD96BD6F3D}" dt="2020-03-18T13:02:08.861" v="7" actId="47"/>
          <pc:sldLayoutMkLst>
            <pc:docMk/>
            <pc:sldMasterMk cId="4123546741" sldId="2147483648"/>
            <pc:sldLayoutMk cId="1747271163" sldId="2147483664"/>
          </pc:sldLayoutMkLst>
        </pc:sldLayoutChg>
      </pc:sldMasterChg>
    </pc:docChg>
  </pc:docChgLst>
  <pc:docChgLst>
    <pc:chgData name="Emilien Larouche" userId="587a9708-6c6d-4ecf-908e-87a834da500b" providerId="ADAL" clId="{CDF31B6C-D795-49AF-9984-CDC6CEADBBAE}"/>
    <pc:docChg chg="custSel addSld delSld modSld sldOrd">
      <pc:chgData name="Emilien Larouche" userId="587a9708-6c6d-4ecf-908e-87a834da500b" providerId="ADAL" clId="{CDF31B6C-D795-49AF-9984-CDC6CEADBBAE}" dt="2020-03-13T15:58:06.723" v="672" actId="1036"/>
      <pc:docMkLst>
        <pc:docMk/>
      </pc:docMkLst>
      <pc:sldChg chg="del">
        <pc:chgData name="Emilien Larouche" userId="587a9708-6c6d-4ecf-908e-87a834da500b" providerId="ADAL" clId="{CDF31B6C-D795-49AF-9984-CDC6CEADBBAE}" dt="2020-03-13T15:55:35.089" v="641" actId="47"/>
        <pc:sldMkLst>
          <pc:docMk/>
          <pc:sldMk cId="2739028407" sldId="257"/>
        </pc:sldMkLst>
      </pc:sldChg>
      <pc:sldChg chg="addSp modSp mod ord">
        <pc:chgData name="Emilien Larouche" userId="587a9708-6c6d-4ecf-908e-87a834da500b" providerId="ADAL" clId="{CDF31B6C-D795-49AF-9984-CDC6CEADBBAE}" dt="2020-03-13T15:40:47.742" v="374" actId="14100"/>
        <pc:sldMkLst>
          <pc:docMk/>
          <pc:sldMk cId="945402871" sldId="275"/>
        </pc:sldMkLst>
        <pc:spChg chg="mod">
          <ac:chgData name="Emilien Larouche" userId="587a9708-6c6d-4ecf-908e-87a834da500b" providerId="ADAL" clId="{CDF31B6C-D795-49AF-9984-CDC6CEADBBAE}" dt="2020-03-13T15:34:52.383" v="285" actId="20577"/>
          <ac:spMkLst>
            <pc:docMk/>
            <pc:sldMk cId="945402871" sldId="275"/>
            <ac:spMk id="19" creationId="{D772C87C-442E-4706-A6DC-7090C49EB5C5}"/>
          </ac:spMkLst>
        </pc:spChg>
        <pc:picChg chg="add mod">
          <ac:chgData name="Emilien Larouche" userId="587a9708-6c6d-4ecf-908e-87a834da500b" providerId="ADAL" clId="{CDF31B6C-D795-49AF-9984-CDC6CEADBBAE}" dt="2020-03-13T15:40:47.742" v="374" actId="14100"/>
          <ac:picMkLst>
            <pc:docMk/>
            <pc:sldMk cId="945402871" sldId="275"/>
            <ac:picMk id="2" creationId="{BE405F83-B0F5-49DC-9D78-1831B21B3859}"/>
          </ac:picMkLst>
        </pc:picChg>
      </pc:sldChg>
      <pc:sldChg chg="add">
        <pc:chgData name="Emilien Larouche" userId="587a9708-6c6d-4ecf-908e-87a834da500b" providerId="ADAL" clId="{CDF31B6C-D795-49AF-9984-CDC6CEADBBAE}" dt="2020-03-13T15:57:16.350" v="650"/>
        <pc:sldMkLst>
          <pc:docMk/>
          <pc:sldMk cId="3621854458" sldId="584"/>
        </pc:sldMkLst>
      </pc:sldChg>
      <pc:sldChg chg="add">
        <pc:chgData name="Emilien Larouche" userId="587a9708-6c6d-4ecf-908e-87a834da500b" providerId="ADAL" clId="{CDF31B6C-D795-49AF-9984-CDC6CEADBBAE}" dt="2020-03-13T15:57:16.350" v="650"/>
        <pc:sldMkLst>
          <pc:docMk/>
          <pc:sldMk cId="84180239" sldId="585"/>
        </pc:sldMkLst>
      </pc:sldChg>
      <pc:sldChg chg="add">
        <pc:chgData name="Emilien Larouche" userId="587a9708-6c6d-4ecf-908e-87a834da500b" providerId="ADAL" clId="{CDF31B6C-D795-49AF-9984-CDC6CEADBBAE}" dt="2020-03-13T15:57:16.350" v="650"/>
        <pc:sldMkLst>
          <pc:docMk/>
          <pc:sldMk cId="2409310291" sldId="586"/>
        </pc:sldMkLst>
      </pc:sldChg>
      <pc:sldChg chg="add">
        <pc:chgData name="Emilien Larouche" userId="587a9708-6c6d-4ecf-908e-87a834da500b" providerId="ADAL" clId="{CDF31B6C-D795-49AF-9984-CDC6CEADBBAE}" dt="2020-03-13T15:57:16.350" v="650"/>
        <pc:sldMkLst>
          <pc:docMk/>
          <pc:sldMk cId="3968315698" sldId="587"/>
        </pc:sldMkLst>
      </pc:sldChg>
      <pc:sldChg chg="modSp mod">
        <pc:chgData name="Emilien Larouche" userId="587a9708-6c6d-4ecf-908e-87a834da500b" providerId="ADAL" clId="{CDF31B6C-D795-49AF-9984-CDC6CEADBBAE}" dt="2020-03-13T15:58:06.723" v="672" actId="1036"/>
        <pc:sldMkLst>
          <pc:docMk/>
          <pc:sldMk cId="306624339" sldId="621"/>
        </pc:sldMkLst>
        <pc:grpChg chg="mod">
          <ac:chgData name="Emilien Larouche" userId="587a9708-6c6d-4ecf-908e-87a834da500b" providerId="ADAL" clId="{CDF31B6C-D795-49AF-9984-CDC6CEADBBAE}" dt="2020-03-13T15:58:06.723" v="672" actId="1036"/>
          <ac:grpSpMkLst>
            <pc:docMk/>
            <pc:sldMk cId="306624339" sldId="621"/>
            <ac:grpSpMk id="18" creationId="{9EBFDEED-6761-4FEC-88CE-B6DB945D93D6}"/>
          </ac:grpSpMkLst>
        </pc:grpChg>
        <pc:grpChg chg="mod">
          <ac:chgData name="Emilien Larouche" userId="587a9708-6c6d-4ecf-908e-87a834da500b" providerId="ADAL" clId="{CDF31B6C-D795-49AF-9984-CDC6CEADBBAE}" dt="2020-03-13T15:58:06.723" v="672" actId="1036"/>
          <ac:grpSpMkLst>
            <pc:docMk/>
            <pc:sldMk cId="306624339" sldId="621"/>
            <ac:grpSpMk id="19" creationId="{A5E5B0A4-C8EB-49C5-AD0A-5907A4075A3B}"/>
          </ac:grpSpMkLst>
        </pc:grpChg>
        <pc:grpChg chg="mod">
          <ac:chgData name="Emilien Larouche" userId="587a9708-6c6d-4ecf-908e-87a834da500b" providerId="ADAL" clId="{CDF31B6C-D795-49AF-9984-CDC6CEADBBAE}" dt="2020-03-13T15:58:06.723" v="672" actId="1036"/>
          <ac:grpSpMkLst>
            <pc:docMk/>
            <pc:sldMk cId="306624339" sldId="621"/>
            <ac:grpSpMk id="20" creationId="{5354911F-3493-41AA-BBC7-BDA4FD750E3D}"/>
          </ac:grpSpMkLst>
        </pc:grpChg>
        <pc:grpChg chg="mod">
          <ac:chgData name="Emilien Larouche" userId="587a9708-6c6d-4ecf-908e-87a834da500b" providerId="ADAL" clId="{CDF31B6C-D795-49AF-9984-CDC6CEADBBAE}" dt="2020-03-13T15:58:06.723" v="672" actId="1036"/>
          <ac:grpSpMkLst>
            <pc:docMk/>
            <pc:sldMk cId="306624339" sldId="621"/>
            <ac:grpSpMk id="21" creationId="{1758C3D4-F8CF-4ED0-AB09-6B4D35FCA063}"/>
          </ac:grpSpMkLst>
        </pc:grpChg>
      </pc:sldChg>
      <pc:sldChg chg="del">
        <pc:chgData name="Emilien Larouche" userId="587a9708-6c6d-4ecf-908e-87a834da500b" providerId="ADAL" clId="{CDF31B6C-D795-49AF-9984-CDC6CEADBBAE}" dt="2020-03-13T15:42:20.867" v="376" actId="47"/>
        <pc:sldMkLst>
          <pc:docMk/>
          <pc:sldMk cId="117913496" sldId="1168"/>
        </pc:sldMkLst>
      </pc:sldChg>
      <pc:sldChg chg="addSp delSp modSp mod">
        <pc:chgData name="Emilien Larouche" userId="587a9708-6c6d-4ecf-908e-87a834da500b" providerId="ADAL" clId="{CDF31B6C-D795-49AF-9984-CDC6CEADBBAE}" dt="2020-03-13T15:56:01.081" v="649" actId="14100"/>
        <pc:sldMkLst>
          <pc:docMk/>
          <pc:sldMk cId="3824991067" sldId="1172"/>
        </pc:sldMkLst>
        <pc:spChg chg="del">
          <ac:chgData name="Emilien Larouche" userId="587a9708-6c6d-4ecf-908e-87a834da500b" providerId="ADAL" clId="{CDF31B6C-D795-49AF-9984-CDC6CEADBBAE}" dt="2020-03-13T15:43:34.135" v="398" actId="478"/>
          <ac:spMkLst>
            <pc:docMk/>
            <pc:sldMk cId="3824991067" sldId="1172"/>
            <ac:spMk id="2" creationId="{504F0BB3-C594-48ED-8E0A-ADFD0F6F2344}"/>
          </ac:spMkLst>
        </pc:spChg>
        <pc:spChg chg="add del mod">
          <ac:chgData name="Emilien Larouche" userId="587a9708-6c6d-4ecf-908e-87a834da500b" providerId="ADAL" clId="{CDF31B6C-D795-49AF-9984-CDC6CEADBBAE}" dt="2020-03-13T15:55:39.192" v="642" actId="478"/>
          <ac:spMkLst>
            <pc:docMk/>
            <pc:sldMk cId="3824991067" sldId="1172"/>
            <ac:spMk id="3" creationId="{02925B14-D816-43AB-AB8D-A94F15532D4E}"/>
          </ac:spMkLst>
        </pc:spChg>
        <pc:spChg chg="mod">
          <ac:chgData name="Emilien Larouche" userId="587a9708-6c6d-4ecf-908e-87a834da500b" providerId="ADAL" clId="{CDF31B6C-D795-49AF-9984-CDC6CEADBBAE}" dt="2020-03-13T15:43:29.924" v="397" actId="20577"/>
          <ac:spMkLst>
            <pc:docMk/>
            <pc:sldMk cId="3824991067" sldId="1172"/>
            <ac:spMk id="19" creationId="{D772C87C-442E-4706-A6DC-7090C49EB5C5}"/>
          </ac:spMkLst>
        </pc:spChg>
        <pc:spChg chg="del">
          <ac:chgData name="Emilien Larouche" userId="587a9708-6c6d-4ecf-908e-87a834da500b" providerId="ADAL" clId="{CDF31B6C-D795-49AF-9984-CDC6CEADBBAE}" dt="2020-03-13T15:43:34.135" v="398" actId="478"/>
          <ac:spMkLst>
            <pc:docMk/>
            <pc:sldMk cId="3824991067" sldId="1172"/>
            <ac:spMk id="20" creationId="{5AE52735-8986-4D6F-87F8-3014A16A1615}"/>
          </ac:spMkLst>
        </pc:spChg>
        <pc:spChg chg="del">
          <ac:chgData name="Emilien Larouche" userId="587a9708-6c6d-4ecf-908e-87a834da500b" providerId="ADAL" clId="{CDF31B6C-D795-49AF-9984-CDC6CEADBBAE}" dt="2020-03-13T15:43:36.995" v="399" actId="478"/>
          <ac:spMkLst>
            <pc:docMk/>
            <pc:sldMk cId="3824991067" sldId="1172"/>
            <ac:spMk id="21" creationId="{6555C0C3-76B6-4510-B1F6-7B8CCCAF1F63}"/>
          </ac:spMkLst>
        </pc:spChg>
        <pc:spChg chg="del mod">
          <ac:chgData name="Emilien Larouche" userId="587a9708-6c6d-4ecf-908e-87a834da500b" providerId="ADAL" clId="{CDF31B6C-D795-49AF-9984-CDC6CEADBBAE}" dt="2020-03-13T15:43:34.135" v="398" actId="478"/>
          <ac:spMkLst>
            <pc:docMk/>
            <pc:sldMk cId="3824991067" sldId="1172"/>
            <ac:spMk id="22" creationId="{8FE6FE3D-3FB6-4798-8AB4-526A9BAABC9E}"/>
          </ac:spMkLst>
        </pc:spChg>
        <pc:picChg chg="add mod modCrop">
          <ac:chgData name="Emilien Larouche" userId="587a9708-6c6d-4ecf-908e-87a834da500b" providerId="ADAL" clId="{CDF31B6C-D795-49AF-9984-CDC6CEADBBAE}" dt="2020-03-13T15:56:01.081" v="649" actId="14100"/>
          <ac:picMkLst>
            <pc:docMk/>
            <pc:sldMk cId="3824991067" sldId="1172"/>
            <ac:picMk id="5" creationId="{4513FEBA-FAFF-4E73-A76F-FD083E7565C6}"/>
          </ac:picMkLst>
        </pc:picChg>
        <pc:picChg chg="add del mod">
          <ac:chgData name="Emilien Larouche" userId="587a9708-6c6d-4ecf-908e-87a834da500b" providerId="ADAL" clId="{CDF31B6C-D795-49AF-9984-CDC6CEADBBAE}" dt="2020-03-13T15:55:39.192" v="642" actId="478"/>
          <ac:picMkLst>
            <pc:docMk/>
            <pc:sldMk cId="3824991067" sldId="1172"/>
            <ac:picMk id="4098" creationId="{912EE3FD-0AAE-45D2-A376-0A972869BE2A}"/>
          </ac:picMkLst>
        </pc:picChg>
      </pc:sldChg>
      <pc:sldChg chg="addSp modSp mod">
        <pc:chgData name="Emilien Larouche" userId="587a9708-6c6d-4ecf-908e-87a834da500b" providerId="ADAL" clId="{CDF31B6C-D795-49AF-9984-CDC6CEADBBAE}" dt="2020-03-13T15:33:18.861" v="245" actId="1076"/>
        <pc:sldMkLst>
          <pc:docMk/>
          <pc:sldMk cId="3936302667" sldId="1173"/>
        </pc:sldMkLst>
        <pc:spChg chg="add mod">
          <ac:chgData name="Emilien Larouche" userId="587a9708-6c6d-4ecf-908e-87a834da500b" providerId="ADAL" clId="{CDF31B6C-D795-49AF-9984-CDC6CEADBBAE}" dt="2020-03-13T15:32:42.689" v="241"/>
          <ac:spMkLst>
            <pc:docMk/>
            <pc:sldMk cId="3936302667" sldId="1173"/>
            <ac:spMk id="2" creationId="{9DAB8430-0AA8-43AF-9858-248F7905488C}"/>
          </ac:spMkLst>
        </pc:spChg>
        <pc:spChg chg="add mod">
          <ac:chgData name="Emilien Larouche" userId="587a9708-6c6d-4ecf-908e-87a834da500b" providerId="ADAL" clId="{CDF31B6C-D795-49AF-9984-CDC6CEADBBAE}" dt="2020-03-13T15:32:51.395" v="242"/>
          <ac:spMkLst>
            <pc:docMk/>
            <pc:sldMk cId="3936302667" sldId="1173"/>
            <ac:spMk id="4" creationId="{F265B820-CBC7-4127-B0C1-5E7AF238206C}"/>
          </ac:spMkLst>
        </pc:spChg>
        <pc:spChg chg="add mod">
          <ac:chgData name="Emilien Larouche" userId="587a9708-6c6d-4ecf-908e-87a834da500b" providerId="ADAL" clId="{CDF31B6C-D795-49AF-9984-CDC6CEADBBAE}" dt="2020-03-13T15:32:33.643" v="240"/>
          <ac:spMkLst>
            <pc:docMk/>
            <pc:sldMk cId="3936302667" sldId="1173"/>
            <ac:spMk id="5" creationId="{BF6D82C1-6C32-47C9-8A8A-3F2EE1B2FDFB}"/>
          </ac:spMkLst>
        </pc:spChg>
        <pc:picChg chg="add mod">
          <ac:chgData name="Emilien Larouche" userId="587a9708-6c6d-4ecf-908e-87a834da500b" providerId="ADAL" clId="{CDF31B6C-D795-49AF-9984-CDC6CEADBBAE}" dt="2020-03-13T15:33:18.861" v="245" actId="1076"/>
          <ac:picMkLst>
            <pc:docMk/>
            <pc:sldMk cId="3936302667" sldId="1173"/>
            <ac:picMk id="1026" creationId="{A590D788-9256-4A7F-B107-3967034526F3}"/>
          </ac:picMkLst>
        </pc:picChg>
      </pc:sldChg>
      <pc:sldChg chg="modSp mod">
        <pc:chgData name="Emilien Larouche" userId="587a9708-6c6d-4ecf-908e-87a834da500b" providerId="ADAL" clId="{CDF31B6C-D795-49AF-9984-CDC6CEADBBAE}" dt="2020-03-13T15:50:43.748" v="636" actId="1076"/>
        <pc:sldMkLst>
          <pc:docMk/>
          <pc:sldMk cId="1999163433" sldId="1174"/>
        </pc:sldMkLst>
        <pc:spChg chg="mod">
          <ac:chgData name="Emilien Larouche" userId="587a9708-6c6d-4ecf-908e-87a834da500b" providerId="ADAL" clId="{CDF31B6C-D795-49AF-9984-CDC6CEADBBAE}" dt="2020-03-13T15:50:43.748" v="636" actId="1076"/>
          <ac:spMkLst>
            <pc:docMk/>
            <pc:sldMk cId="1999163433" sldId="1174"/>
            <ac:spMk id="23" creationId="{90E6F334-B135-4457-9467-EAA17FA9B2BD}"/>
          </ac:spMkLst>
        </pc:spChg>
      </pc:sldChg>
      <pc:sldChg chg="addSp modSp mod">
        <pc:chgData name="Emilien Larouche" userId="587a9708-6c6d-4ecf-908e-87a834da500b" providerId="ADAL" clId="{CDF31B6C-D795-49AF-9984-CDC6CEADBBAE}" dt="2020-03-13T15:29:00.226" v="63"/>
        <pc:sldMkLst>
          <pc:docMk/>
          <pc:sldMk cId="1121464581" sldId="1175"/>
        </pc:sldMkLst>
        <pc:spChg chg="add mod">
          <ac:chgData name="Emilien Larouche" userId="587a9708-6c6d-4ecf-908e-87a834da500b" providerId="ADAL" clId="{CDF31B6C-D795-49AF-9984-CDC6CEADBBAE}" dt="2020-03-13T15:28:22.077" v="27"/>
          <ac:spMkLst>
            <pc:docMk/>
            <pc:sldMk cId="1121464581" sldId="1175"/>
            <ac:spMk id="3" creationId="{7D6C921A-F89F-4280-B386-9D1656BC0EF4}"/>
          </ac:spMkLst>
        </pc:spChg>
        <pc:spChg chg="add mod">
          <ac:chgData name="Emilien Larouche" userId="587a9708-6c6d-4ecf-908e-87a834da500b" providerId="ADAL" clId="{CDF31B6C-D795-49AF-9984-CDC6CEADBBAE}" dt="2020-03-13T15:29:00.226" v="63"/>
          <ac:spMkLst>
            <pc:docMk/>
            <pc:sldMk cId="1121464581" sldId="1175"/>
            <ac:spMk id="5" creationId="{F3F02522-659F-4A73-A0CB-5A655E4C6BB0}"/>
          </ac:spMkLst>
        </pc:spChg>
      </pc:sldChg>
      <pc:sldChg chg="addSp delSp modSp add mod">
        <pc:chgData name="Emilien Larouche" userId="587a9708-6c6d-4ecf-908e-87a834da500b" providerId="ADAL" clId="{CDF31B6C-D795-49AF-9984-CDC6CEADBBAE}" dt="2020-03-13T15:36:44.778" v="342" actId="1076"/>
        <pc:sldMkLst>
          <pc:docMk/>
          <pc:sldMk cId="3365245689" sldId="1177"/>
        </pc:sldMkLst>
        <pc:spChg chg="del">
          <ac:chgData name="Emilien Larouche" userId="587a9708-6c6d-4ecf-908e-87a834da500b" providerId="ADAL" clId="{CDF31B6C-D795-49AF-9984-CDC6CEADBBAE}" dt="2020-03-13T15:33:29.608" v="247" actId="478"/>
          <ac:spMkLst>
            <pc:docMk/>
            <pc:sldMk cId="3365245689" sldId="1177"/>
            <ac:spMk id="2" creationId="{9DAB8430-0AA8-43AF-9858-248F7905488C}"/>
          </ac:spMkLst>
        </pc:spChg>
        <pc:spChg chg="add">
          <ac:chgData name="Emilien Larouche" userId="587a9708-6c6d-4ecf-908e-87a834da500b" providerId="ADAL" clId="{CDF31B6C-D795-49AF-9984-CDC6CEADBBAE}" dt="2020-03-13T15:36:17.095" v="338"/>
          <ac:spMkLst>
            <pc:docMk/>
            <pc:sldMk cId="3365245689" sldId="1177"/>
            <ac:spMk id="3" creationId="{C3EC34F8-1DB3-4AE1-B03D-1F2BAA004146}"/>
          </ac:spMkLst>
        </pc:spChg>
        <pc:spChg chg="del">
          <ac:chgData name="Emilien Larouche" userId="587a9708-6c6d-4ecf-908e-87a834da500b" providerId="ADAL" clId="{CDF31B6C-D795-49AF-9984-CDC6CEADBBAE}" dt="2020-03-13T15:33:29.608" v="247" actId="478"/>
          <ac:spMkLst>
            <pc:docMk/>
            <pc:sldMk cId="3365245689" sldId="1177"/>
            <ac:spMk id="4" creationId="{F265B820-CBC7-4127-B0C1-5E7AF238206C}"/>
          </ac:spMkLst>
        </pc:spChg>
        <pc:spChg chg="del">
          <ac:chgData name="Emilien Larouche" userId="587a9708-6c6d-4ecf-908e-87a834da500b" providerId="ADAL" clId="{CDF31B6C-D795-49AF-9984-CDC6CEADBBAE}" dt="2020-03-13T15:33:29.608" v="247" actId="478"/>
          <ac:spMkLst>
            <pc:docMk/>
            <pc:sldMk cId="3365245689" sldId="1177"/>
            <ac:spMk id="5" creationId="{BF6D82C1-6C32-47C9-8A8A-3F2EE1B2FDFB}"/>
          </ac:spMkLst>
        </pc:spChg>
        <pc:spChg chg="add mod">
          <ac:chgData name="Emilien Larouche" userId="587a9708-6c6d-4ecf-908e-87a834da500b" providerId="ADAL" clId="{CDF31B6C-D795-49AF-9984-CDC6CEADBBAE}" dt="2020-03-13T15:36:40.810" v="341" actId="1076"/>
          <ac:spMkLst>
            <pc:docMk/>
            <pc:sldMk cId="3365245689" sldId="1177"/>
            <ac:spMk id="6" creationId="{02B0FE14-5BF4-4DD0-AF30-143AE8F58D04}"/>
          </ac:spMkLst>
        </pc:spChg>
        <pc:spChg chg="mod">
          <ac:chgData name="Emilien Larouche" userId="587a9708-6c6d-4ecf-908e-87a834da500b" providerId="ADAL" clId="{CDF31B6C-D795-49AF-9984-CDC6CEADBBAE}" dt="2020-03-13T15:33:37.974" v="262" actId="20577"/>
          <ac:spMkLst>
            <pc:docMk/>
            <pc:sldMk cId="3365245689" sldId="1177"/>
            <ac:spMk id="19" creationId="{D772C87C-442E-4706-A6DC-7090C49EB5C5}"/>
          </ac:spMkLst>
        </pc:spChg>
        <pc:picChg chg="del">
          <ac:chgData name="Emilien Larouche" userId="587a9708-6c6d-4ecf-908e-87a834da500b" providerId="ADAL" clId="{CDF31B6C-D795-49AF-9984-CDC6CEADBBAE}" dt="2020-03-13T15:33:29.608" v="247" actId="478"/>
          <ac:picMkLst>
            <pc:docMk/>
            <pc:sldMk cId="3365245689" sldId="1177"/>
            <ac:picMk id="1026" creationId="{A590D788-9256-4A7F-B107-3967034526F3}"/>
          </ac:picMkLst>
        </pc:picChg>
        <pc:picChg chg="add mod">
          <ac:chgData name="Emilien Larouche" userId="587a9708-6c6d-4ecf-908e-87a834da500b" providerId="ADAL" clId="{CDF31B6C-D795-49AF-9984-CDC6CEADBBAE}" dt="2020-03-13T15:36:44.778" v="342" actId="1076"/>
          <ac:picMkLst>
            <pc:docMk/>
            <pc:sldMk cId="3365245689" sldId="1177"/>
            <ac:picMk id="2049" creationId="{45B524C7-4C4B-4086-BD37-365C90FC4E31}"/>
          </ac:picMkLst>
        </pc:picChg>
      </pc:sldChg>
      <pc:sldChg chg="add del ord">
        <pc:chgData name="Emilien Larouche" userId="587a9708-6c6d-4ecf-908e-87a834da500b" providerId="ADAL" clId="{CDF31B6C-D795-49AF-9984-CDC6CEADBBAE}" dt="2020-03-13T15:42:40.189" v="378" actId="47"/>
        <pc:sldMkLst>
          <pc:docMk/>
          <pc:sldMk cId="3384558916" sldId="1178"/>
        </pc:sldMkLst>
      </pc:sldChg>
      <pc:sldChg chg="addSp delSp modSp add mod">
        <pc:chgData name="Emilien Larouche" userId="587a9708-6c6d-4ecf-908e-87a834da500b" providerId="ADAL" clId="{CDF31B6C-D795-49AF-9984-CDC6CEADBBAE}" dt="2020-03-13T15:37:50.407" v="351" actId="1076"/>
        <pc:sldMkLst>
          <pc:docMk/>
          <pc:sldMk cId="2497534404" sldId="1179"/>
        </pc:sldMkLst>
        <pc:spChg chg="add mod">
          <ac:chgData name="Emilien Larouche" userId="587a9708-6c6d-4ecf-908e-87a834da500b" providerId="ADAL" clId="{CDF31B6C-D795-49AF-9984-CDC6CEADBBAE}" dt="2020-03-13T15:37:47.791" v="350" actId="1076"/>
          <ac:spMkLst>
            <pc:docMk/>
            <pc:sldMk cId="2497534404" sldId="1179"/>
            <ac:spMk id="2" creationId="{A190FACF-2523-49F6-AB58-6FCED440584C}"/>
          </ac:spMkLst>
        </pc:spChg>
        <pc:spChg chg="add mod">
          <ac:chgData name="Emilien Larouche" userId="587a9708-6c6d-4ecf-908e-87a834da500b" providerId="ADAL" clId="{CDF31B6C-D795-49AF-9984-CDC6CEADBBAE}" dt="2020-03-13T15:37:34.181" v="346" actId="1076"/>
          <ac:spMkLst>
            <pc:docMk/>
            <pc:sldMk cId="2497534404" sldId="1179"/>
            <ac:spMk id="4" creationId="{B14F8AD3-8FF3-4306-8F57-F238E0DC1D42}"/>
          </ac:spMkLst>
        </pc:spChg>
        <pc:spChg chg="del">
          <ac:chgData name="Emilien Larouche" userId="587a9708-6c6d-4ecf-908e-87a834da500b" providerId="ADAL" clId="{CDF31B6C-D795-49AF-9984-CDC6CEADBBAE}" dt="2020-03-13T15:36:56.288" v="344" actId="478"/>
          <ac:spMkLst>
            <pc:docMk/>
            <pc:sldMk cId="2497534404" sldId="1179"/>
            <ac:spMk id="6" creationId="{02B0FE14-5BF4-4DD0-AF30-143AE8F58D04}"/>
          </ac:spMkLst>
        </pc:spChg>
        <pc:picChg chg="add mod">
          <ac:chgData name="Emilien Larouche" userId="587a9708-6c6d-4ecf-908e-87a834da500b" providerId="ADAL" clId="{CDF31B6C-D795-49AF-9984-CDC6CEADBBAE}" dt="2020-03-13T15:37:50.407" v="351" actId="1076"/>
          <ac:picMkLst>
            <pc:docMk/>
            <pc:sldMk cId="2497534404" sldId="1179"/>
            <ac:picMk id="3073" creationId="{D92DCBCC-E237-4E9B-AD76-687CA3D8A8F6}"/>
          </ac:picMkLst>
        </pc:picChg>
      </pc:sldChg>
      <pc:sldChg chg="addSp delSp modSp add mod">
        <pc:chgData name="Emilien Larouche" userId="587a9708-6c6d-4ecf-908e-87a834da500b" providerId="ADAL" clId="{CDF31B6C-D795-49AF-9984-CDC6CEADBBAE}" dt="2020-03-13T15:39:24.815" v="371" actId="1076"/>
        <pc:sldMkLst>
          <pc:docMk/>
          <pc:sldMk cId="2409360901" sldId="1180"/>
        </pc:sldMkLst>
        <pc:spChg chg="del">
          <ac:chgData name="Emilien Larouche" userId="587a9708-6c6d-4ecf-908e-87a834da500b" providerId="ADAL" clId="{CDF31B6C-D795-49AF-9984-CDC6CEADBBAE}" dt="2020-03-13T15:38:33.800" v="354" actId="478"/>
          <ac:spMkLst>
            <pc:docMk/>
            <pc:sldMk cId="2409360901" sldId="1180"/>
            <ac:spMk id="2" creationId="{A190FACF-2523-49F6-AB58-6FCED440584C}"/>
          </ac:spMkLst>
        </pc:spChg>
        <pc:spChg chg="add mod">
          <ac:chgData name="Emilien Larouche" userId="587a9708-6c6d-4ecf-908e-87a834da500b" providerId="ADAL" clId="{CDF31B6C-D795-49AF-9984-CDC6CEADBBAE}" dt="2020-03-13T15:39:24.815" v="371" actId="1076"/>
          <ac:spMkLst>
            <pc:docMk/>
            <pc:sldMk cId="2409360901" sldId="1180"/>
            <ac:spMk id="5" creationId="{24D3390C-CDA6-4B87-9EFE-264865813AF1}"/>
          </ac:spMkLst>
        </pc:spChg>
        <pc:picChg chg="del">
          <ac:chgData name="Emilien Larouche" userId="587a9708-6c6d-4ecf-908e-87a834da500b" providerId="ADAL" clId="{CDF31B6C-D795-49AF-9984-CDC6CEADBBAE}" dt="2020-03-13T15:38:31.051" v="353" actId="478"/>
          <ac:picMkLst>
            <pc:docMk/>
            <pc:sldMk cId="2409360901" sldId="1180"/>
            <ac:picMk id="3073" creationId="{D92DCBCC-E237-4E9B-AD76-687CA3D8A8F6}"/>
          </ac:picMkLst>
        </pc:picChg>
      </pc:sldChg>
      <pc:sldChg chg="add">
        <pc:chgData name="Emilien Larouche" userId="587a9708-6c6d-4ecf-908e-87a834da500b" providerId="ADAL" clId="{CDF31B6C-D795-49AF-9984-CDC6CEADBBAE}" dt="2020-03-13T15:42:19.378" v="375"/>
        <pc:sldMkLst>
          <pc:docMk/>
          <pc:sldMk cId="1455194871" sldId="1181"/>
        </pc:sldMkLst>
      </pc:sldChg>
      <pc:sldChg chg="add">
        <pc:chgData name="Emilien Larouche" userId="587a9708-6c6d-4ecf-908e-87a834da500b" providerId="ADAL" clId="{CDF31B6C-D795-49AF-9984-CDC6CEADBBAE}" dt="2020-03-13T15:42:51.939" v="380"/>
        <pc:sldMkLst>
          <pc:docMk/>
          <pc:sldMk cId="3464665309" sldId="1406"/>
        </pc:sldMkLst>
      </pc:sldChg>
      <pc:sldChg chg="add">
        <pc:chgData name="Emilien Larouche" userId="587a9708-6c6d-4ecf-908e-87a834da500b" providerId="ADAL" clId="{CDF31B6C-D795-49AF-9984-CDC6CEADBBAE}" dt="2020-03-13T15:42:19.378" v="375"/>
        <pc:sldMkLst>
          <pc:docMk/>
          <pc:sldMk cId="1696303407" sldId="1488"/>
        </pc:sldMkLst>
      </pc:sldChg>
      <pc:sldChg chg="add">
        <pc:chgData name="Emilien Larouche" userId="587a9708-6c6d-4ecf-908e-87a834da500b" providerId="ADAL" clId="{CDF31B6C-D795-49AF-9984-CDC6CEADBBAE}" dt="2020-03-13T15:42:19.378" v="375"/>
        <pc:sldMkLst>
          <pc:docMk/>
          <pc:sldMk cId="2645080060" sldId="1494"/>
        </pc:sldMkLst>
      </pc:sldChg>
      <pc:sldChg chg="add">
        <pc:chgData name="Emilien Larouche" userId="587a9708-6c6d-4ecf-908e-87a834da500b" providerId="ADAL" clId="{CDF31B6C-D795-49AF-9984-CDC6CEADBBAE}" dt="2020-03-13T15:42:19.378" v="375"/>
        <pc:sldMkLst>
          <pc:docMk/>
          <pc:sldMk cId="122156155" sldId="1496"/>
        </pc:sldMkLst>
      </pc:sldChg>
      <pc:sldChg chg="add">
        <pc:chgData name="Emilien Larouche" userId="587a9708-6c6d-4ecf-908e-87a834da500b" providerId="ADAL" clId="{CDF31B6C-D795-49AF-9984-CDC6CEADBBAE}" dt="2020-03-13T15:42:46.531" v="379"/>
        <pc:sldMkLst>
          <pc:docMk/>
          <pc:sldMk cId="902820670" sldId="1502"/>
        </pc:sldMkLst>
      </pc:sldChg>
      <pc:sldChg chg="add del">
        <pc:chgData name="Emilien Larouche" userId="587a9708-6c6d-4ecf-908e-87a834da500b" providerId="ADAL" clId="{CDF31B6C-D795-49AF-9984-CDC6CEADBBAE}" dt="2020-03-13T15:51:50.987" v="637" actId="47"/>
        <pc:sldMkLst>
          <pc:docMk/>
          <pc:sldMk cId="3338510028" sldId="1503"/>
        </pc:sldMkLst>
      </pc:sldChg>
      <pc:sldChg chg="add">
        <pc:chgData name="Emilien Larouche" userId="587a9708-6c6d-4ecf-908e-87a834da500b" providerId="ADAL" clId="{CDF31B6C-D795-49AF-9984-CDC6CEADBBAE}" dt="2020-03-13T15:42:36.685" v="377"/>
        <pc:sldMkLst>
          <pc:docMk/>
          <pc:sldMk cId="2467558404" sldId="1504"/>
        </pc:sldMkLst>
      </pc:sldChg>
      <pc:sldChg chg="add">
        <pc:chgData name="Emilien Larouche" userId="587a9708-6c6d-4ecf-908e-87a834da500b" providerId="ADAL" clId="{CDF31B6C-D795-49AF-9984-CDC6CEADBBAE}" dt="2020-03-13T15:43:25.174" v="381"/>
        <pc:sldMkLst>
          <pc:docMk/>
          <pc:sldMk cId="3286184105" sldId="1505"/>
        </pc:sldMkLst>
      </pc:sldChg>
      <pc:sldChg chg="addSp delSp modSp add del mod">
        <pc:chgData name="Emilien Larouche" userId="587a9708-6c6d-4ecf-908e-87a834da500b" providerId="ADAL" clId="{CDF31B6C-D795-49AF-9984-CDC6CEADBBAE}" dt="2020-03-13T15:52:27.824" v="638" actId="47"/>
        <pc:sldMkLst>
          <pc:docMk/>
          <pc:sldMk cId="3219479172" sldId="1506"/>
        </pc:sldMkLst>
        <pc:spChg chg="mod">
          <ac:chgData name="Emilien Larouche" userId="587a9708-6c6d-4ecf-908e-87a834da500b" providerId="ADAL" clId="{CDF31B6C-D795-49AF-9984-CDC6CEADBBAE}" dt="2020-03-13T15:46:29.338" v="571" actId="1076"/>
          <ac:spMkLst>
            <pc:docMk/>
            <pc:sldMk cId="3219479172" sldId="1506"/>
            <ac:spMk id="11" creationId="{029DFAEE-47B9-48A8-83D0-12DA8D12EBB8}"/>
          </ac:spMkLst>
        </pc:spChg>
        <pc:picChg chg="del">
          <ac:chgData name="Emilien Larouche" userId="587a9708-6c6d-4ecf-908e-87a834da500b" providerId="ADAL" clId="{CDF31B6C-D795-49AF-9984-CDC6CEADBBAE}" dt="2020-03-13T15:45:36.008" v="416" actId="478"/>
          <ac:picMkLst>
            <pc:docMk/>
            <pc:sldMk cId="3219479172" sldId="1506"/>
            <ac:picMk id="6" creationId="{8AC4130F-B0D2-433B-B7F4-E8DF6B352D09}"/>
          </ac:picMkLst>
        </pc:picChg>
        <pc:picChg chg="del">
          <ac:chgData name="Emilien Larouche" userId="587a9708-6c6d-4ecf-908e-87a834da500b" providerId="ADAL" clId="{CDF31B6C-D795-49AF-9984-CDC6CEADBBAE}" dt="2020-03-13T15:45:40.746" v="418" actId="478"/>
          <ac:picMkLst>
            <pc:docMk/>
            <pc:sldMk cId="3219479172" sldId="1506"/>
            <ac:picMk id="7" creationId="{C2BB4C5B-A954-4DFA-8584-45C106466D42}"/>
          </ac:picMkLst>
        </pc:picChg>
        <pc:picChg chg="del">
          <ac:chgData name="Emilien Larouche" userId="587a9708-6c6d-4ecf-908e-87a834da500b" providerId="ADAL" clId="{CDF31B6C-D795-49AF-9984-CDC6CEADBBAE}" dt="2020-03-13T15:45:42.049" v="419" actId="478"/>
          <ac:picMkLst>
            <pc:docMk/>
            <pc:sldMk cId="3219479172" sldId="1506"/>
            <ac:picMk id="8" creationId="{A2262F2C-51C5-46A2-B599-2B915971A334}"/>
          </ac:picMkLst>
        </pc:picChg>
        <pc:picChg chg="del">
          <ac:chgData name="Emilien Larouche" userId="587a9708-6c6d-4ecf-908e-87a834da500b" providerId="ADAL" clId="{CDF31B6C-D795-49AF-9984-CDC6CEADBBAE}" dt="2020-03-13T15:45:39.124" v="417" actId="478"/>
          <ac:picMkLst>
            <pc:docMk/>
            <pc:sldMk cId="3219479172" sldId="1506"/>
            <ac:picMk id="9" creationId="{841BD7AA-B8FA-4EC2-B3A7-8037E50B595B}"/>
          </ac:picMkLst>
        </pc:picChg>
        <pc:picChg chg="add mod">
          <ac:chgData name="Emilien Larouche" userId="587a9708-6c6d-4ecf-908e-87a834da500b" providerId="ADAL" clId="{CDF31B6C-D795-49AF-9984-CDC6CEADBBAE}" dt="2020-03-13T15:49:36.321" v="576" actId="1076"/>
          <ac:picMkLst>
            <pc:docMk/>
            <pc:sldMk cId="3219479172" sldId="1506"/>
            <ac:picMk id="6146" creationId="{5EEE35E2-3F23-4944-85CC-493C69347EBE}"/>
          </ac:picMkLst>
        </pc:picChg>
        <pc:picChg chg="add mod">
          <ac:chgData name="Emilien Larouche" userId="587a9708-6c6d-4ecf-908e-87a834da500b" providerId="ADAL" clId="{CDF31B6C-D795-49AF-9984-CDC6CEADBBAE}" dt="2020-03-13T15:49:58.365" v="579" actId="1076"/>
          <ac:picMkLst>
            <pc:docMk/>
            <pc:sldMk cId="3219479172" sldId="1506"/>
            <ac:picMk id="6148" creationId="{222D343F-4C4F-49D8-AC2C-2C6E4584C015}"/>
          </ac:picMkLst>
        </pc:picChg>
      </pc:sldChg>
      <pc:sldChg chg="add">
        <pc:chgData name="Emilien Larouche" userId="587a9708-6c6d-4ecf-908e-87a834da500b" providerId="ADAL" clId="{CDF31B6C-D795-49AF-9984-CDC6CEADBBAE}" dt="2020-03-13T15:55:03.922" v="639"/>
        <pc:sldMkLst>
          <pc:docMk/>
          <pc:sldMk cId="165561388" sldId="1508"/>
        </pc:sldMkLst>
      </pc:sldChg>
      <pc:sldChg chg="add">
        <pc:chgData name="Emilien Larouche" userId="587a9708-6c6d-4ecf-908e-87a834da500b" providerId="ADAL" clId="{CDF31B6C-D795-49AF-9984-CDC6CEADBBAE}" dt="2020-03-13T15:55:32.147" v="640"/>
        <pc:sldMkLst>
          <pc:docMk/>
          <pc:sldMk cId="686680416" sldId="15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4E25C-021A-4C3A-814C-431B29336CBE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49BAC-51A6-4B6B-AE50-880F8B718C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718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B9219-B50F-44DC-A9DC-1BEF608B2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1B589-6A7B-40F5-BA9B-C12D664F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AE298-30C6-42FB-91C7-E1A2167F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4D8A0-9345-4D4D-B68C-9261F084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6F319-AA84-4553-8F03-4A308430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834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34695-C752-4053-988C-51AA9AB8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F32251-A8ED-4D8E-B478-4D8502BDA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E3F44-1876-4182-A5CD-962886CE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FD29A-CACC-4530-8C6F-46CBA137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3CC2F-AEC2-4AD6-BCA1-8B7C8B15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073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D59EA0-48A0-4DEB-841D-2204E6692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E9C2DC-01F7-4A15-81DB-64FBEEBC9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FCAF4-BCB1-4A53-9DDB-47D694A7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99B3D-A63F-4463-BEB9-2B64F5BE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900BC-3C2C-467C-99A4-FF5BF947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26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3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solidFill>
          <a:srgbClr val="555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5E15DE-BCD6-476C-966A-A68680CEB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73841"/>
          <a:stretch/>
        </p:blipFill>
        <p:spPr>
          <a:xfrm>
            <a:off x="0" y="0"/>
            <a:ext cx="2557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0F4A4-B3C0-4495-86AC-F5957B66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D32DD-993F-4FD6-8F54-0B7ACFF4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25A331-2B26-4666-ACA6-646582C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DAB4D-AC6D-4233-8617-D6DD7461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572001-E614-4F5F-AE71-CE10840A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1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457B8-83B3-4D10-B996-A9504D8E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97B511-C340-484A-9D57-DE7F545A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FCC4B-2045-4B07-BE84-F53F3634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74DF3-97C8-47FA-8B14-E08AFCD5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7B45F-6725-4E21-B298-79C07D62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4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A768D-1C0D-4752-A06C-671C71D9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8FA062-8D88-4823-9CCB-11C32DAFE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0BB974-9318-42D3-8670-30EAAB432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743651-ADE0-41BA-A894-146B4D0C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2A1E47-E182-4BD0-8D19-0683944B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A21DD6-DF95-4396-89C7-7867E79C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924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F48D6-FEDB-4378-ACCA-B487DF5E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33563-9126-4C8A-A99E-01797F620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08E4BC-8656-4C44-9B1C-87EB7801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B34AC5-A00A-4538-8B5E-D77D2C789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5F2882-C871-4989-AA2F-A63F4E4CD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63D5BB-B9A1-40B9-9492-F255BA33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1F708-FC96-4ED1-9EE5-DE443A3A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523F0A-25BC-4DB3-BE11-768B941E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2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B96D1-FE7B-4629-A442-4E73DCA5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F2CC19-F0CE-4971-9FD8-FBCAAE5E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369E5-7EA2-4728-99A3-25CFF000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1FC94-BB3E-4AD9-9230-666DF86F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29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9936C5-5ADA-474C-80A2-5F55F865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BFEDCF-D820-4C83-84EF-94AEA6E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24AADA-937C-4A05-89FB-6190A9C0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304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08271-6239-4DCF-8426-44AA80BA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7F980-19C7-4EF9-AC11-1D343DB4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34883E-283D-4BB9-888B-692AB5D5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0EBE9E-3B5C-4601-9942-5B17C29E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8A8E33-8169-4E7D-A6BF-74A8D9D7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58FAD7-2F50-4752-9C60-12EE57AC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09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6D9F9-9F84-4960-A2DB-E12408DB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58908E-3DCB-401C-8967-258446040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5313A3-FDA4-4314-A90C-02B9E5B68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1D4AB-E639-4F4D-A5D3-B0B2300F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6B9987-8A79-4F2C-9F4B-9D0314F5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8CFA3F-1CF4-4A61-BFA5-7D3C39F4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78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4981C7-486B-4CA6-A6DC-B8EA34E6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16B532-662B-45CD-ABA0-B3809352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278012-F2DA-445D-B483-5C5177AC3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EB0D-D394-42E4-AD0D-89C32B2E1097}" type="datetimeFigureOut">
              <a:rPr lang="fr-CA" smtClean="0"/>
              <a:t>2020-03-19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488F2-6193-4B1A-8E3D-F6E57B163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37FDA-96C0-4A00-A564-D9A831EC7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91E-6EBE-4E9B-9398-50CDFC2D70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354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interactive/2020/health/coronavirus-maps-and-cas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mail.c.kajabimail.net/c/eJwlj0tLAzEcxD_N7kUa8thN00MOtSL0KFVBL-G_ebSpeSybtEU_vanCwMDADL8xchyNmXovKaYYM8IpHskgEEEMD-yRiy0lDI-Ui27AGn3BGSYfwQeUbO1P0lDCrXCaawHCjGvruNPOuGHjhOFU90Geap1Lx7YdfW4qDEGEn5zgVpDOsUX_o6tS82LdklMtq3nJ5qKrz-le8dWW5g1ss25u8i2FDOae4c_X-HHB7y_nnQWIt-M-RHXQEHw6qrdZjWpXlE8K1G7xxRc0G9fb-wFlbPBXu3wrbyShVAycrwXpF3kNdgqQdHtso1lNUH3MSENf5aGhPOyfOsr-YH4BjcFmdQ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1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064835-8136-4D2E-BF8A-FE8EED497AEC}"/>
              </a:ext>
            </a:extLst>
          </p:cNvPr>
          <p:cNvSpPr txBox="1"/>
          <p:nvPr/>
        </p:nvSpPr>
        <p:spPr>
          <a:xfrm>
            <a:off x="0" y="5964884"/>
            <a:ext cx="12196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>
                <a:solidFill>
                  <a:srgbClr val="55585B"/>
                </a:solidFill>
                <a:latin typeface="Tw Cen MT" panose="020B0602020104020603" pitchFamily="34" charset="0"/>
              </a:rPr>
              <a:t>19 mars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9F8443-F8B7-4315-873A-B340D24086EB}"/>
              </a:ext>
            </a:extLst>
          </p:cNvPr>
          <p:cNvSpPr txBox="1"/>
          <p:nvPr/>
        </p:nvSpPr>
        <p:spPr>
          <a:xfrm>
            <a:off x="0" y="4126906"/>
            <a:ext cx="121962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rgbClr val="55585B"/>
                </a:solidFill>
                <a:latin typeface="Tw Cen MT" panose="020B0602020104020603" pitchFamily="34" charset="0"/>
              </a:rPr>
              <a:t>COVID-19</a:t>
            </a:r>
          </a:p>
          <a:p>
            <a:pPr algn="ctr"/>
            <a:endParaRPr lang="fr-CA" sz="2000" b="1" dirty="0">
              <a:solidFill>
                <a:srgbClr val="55585B"/>
              </a:solidFill>
              <a:latin typeface="Tw Cen MT" panose="020B0602020104020603" pitchFamily="34" charset="0"/>
            </a:endParaRPr>
          </a:p>
          <a:p>
            <a:pPr algn="ctr"/>
            <a:r>
              <a:rPr lang="fr-CA" sz="3600" b="1" dirty="0">
                <a:solidFill>
                  <a:srgbClr val="55585B"/>
                </a:solidFill>
                <a:latin typeface="Tw Cen MT" panose="020B0602020104020603" pitchFamily="34" charset="0"/>
              </a:rPr>
              <a:t>PLAN DE CONTINGENCES</a:t>
            </a:r>
          </a:p>
        </p:txBody>
      </p:sp>
    </p:spTree>
    <p:extLst>
      <p:ext uri="{BB962C8B-B14F-4D97-AF65-F5344CB8AC3E}">
        <p14:creationId xmlns:p14="http://schemas.microsoft.com/office/powerpoint/2010/main" val="145519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CFDE13-92A9-45FC-BEC0-F7F028E9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39" y="623238"/>
            <a:ext cx="8534116" cy="53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353976-3EC1-4516-BBE5-CA96131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2" y="1465208"/>
            <a:ext cx="11279215" cy="39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E7B3B0-7C8E-411C-9E82-C6596A9C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07" y="707746"/>
            <a:ext cx="6291401" cy="54425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E99453-B631-43A3-B5E6-B18A360DBF6C}"/>
              </a:ext>
            </a:extLst>
          </p:cNvPr>
          <p:cNvSpPr txBox="1"/>
          <p:nvPr/>
        </p:nvSpPr>
        <p:spPr>
          <a:xfrm>
            <a:off x="7684655" y="707746"/>
            <a:ext cx="394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7D7E82"/>
                </a:solidFill>
              </a:rPr>
              <a:t>DÉPISTAGE QUOTIDIEN OBLIGATOIRE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7D7E82"/>
                </a:solidFill>
              </a:rPr>
              <a:t>EMPLOYÉS BUREAU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7D7E82"/>
                </a:solidFill>
              </a:rPr>
              <a:t>EMPLOYÉS CHANTIERS</a:t>
            </a:r>
          </a:p>
        </p:txBody>
      </p:sp>
    </p:spTree>
    <p:extLst>
      <p:ext uri="{BB962C8B-B14F-4D97-AF65-F5344CB8AC3E}">
        <p14:creationId xmlns:p14="http://schemas.microsoft.com/office/powerpoint/2010/main" val="126056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Chaine de commande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B81710-E6C6-4F4E-9205-4E1FAE15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" y="481687"/>
            <a:ext cx="4793220" cy="6324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9A3323-5E63-400B-8191-46AF66CC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70" y="481687"/>
            <a:ext cx="4635089" cy="63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olored pencil lined up on top of white surface">
            <a:extLst>
              <a:ext uri="{FF2B5EF4-FFF2-40B4-BE49-F238E27FC236}">
                <a16:creationId xmlns:a16="http://schemas.microsoft.com/office/drawing/2014/main" id="{D2DECDA0-C880-4A79-B3CF-7997D7BE3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699E407-2E76-4D3C-A621-534700419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2379" r="20069"/>
          <a:stretch/>
        </p:blipFill>
        <p:spPr>
          <a:xfrm>
            <a:off x="339107" y="205240"/>
            <a:ext cx="6810404" cy="4637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99506B-F9AD-471A-A7B9-0E6E934D256E}"/>
              </a:ext>
            </a:extLst>
          </p:cNvPr>
          <p:cNvSpPr txBox="1"/>
          <p:nvPr/>
        </p:nvSpPr>
        <p:spPr>
          <a:xfrm>
            <a:off x="0" y="1733136"/>
            <a:ext cx="748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rgbClr val="55585B"/>
                </a:solidFill>
                <a:latin typeface="Tw Cen MT" panose="020B0602020104020603" pitchFamily="34" charset="0"/>
              </a:rPr>
              <a:t>PLAN DE CONTINGENCE</a:t>
            </a:r>
          </a:p>
          <a:p>
            <a:pPr algn="ctr"/>
            <a:r>
              <a:rPr lang="fr-CA" sz="3600" b="1" dirty="0">
                <a:solidFill>
                  <a:srgbClr val="55585B"/>
                </a:solidFill>
                <a:latin typeface="Tw Cen MT" panose="020B0602020104020603" pitchFamily="34" charset="0"/>
              </a:rPr>
              <a:t>VENTES/MARKETING/OPÉRATIONS</a:t>
            </a:r>
          </a:p>
        </p:txBody>
      </p:sp>
    </p:spTree>
    <p:extLst>
      <p:ext uri="{BB962C8B-B14F-4D97-AF65-F5344CB8AC3E}">
        <p14:creationId xmlns:p14="http://schemas.microsoft.com/office/powerpoint/2010/main" val="367764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6982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- Protocole ventes et marketing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7BE7129-AAF5-4C62-8CD6-6C523A124DC2}"/>
              </a:ext>
            </a:extLst>
          </p:cNvPr>
          <p:cNvGrpSpPr/>
          <p:nvPr/>
        </p:nvGrpSpPr>
        <p:grpSpPr>
          <a:xfrm>
            <a:off x="1388706" y="1568236"/>
            <a:ext cx="312490" cy="329268"/>
            <a:chOff x="586498" y="1956155"/>
            <a:chExt cx="312490" cy="329268"/>
          </a:xfrm>
        </p:grpSpPr>
        <p:pic>
          <p:nvPicPr>
            <p:cNvPr id="10" name="Graphique 9" descr="Coche">
              <a:extLst>
                <a:ext uri="{FF2B5EF4-FFF2-40B4-BE49-F238E27FC236}">
                  <a16:creationId xmlns:a16="http://schemas.microsoft.com/office/drawing/2014/main" id="{896F4314-7A29-4887-9DC5-B5DF7DE5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81AA64-4E18-4E08-AA20-0154A6C7CBA9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D8FB0FE-CF8F-4F45-A0B2-D354F8610474}"/>
              </a:ext>
            </a:extLst>
          </p:cNvPr>
          <p:cNvSpPr txBox="1"/>
          <p:nvPr/>
        </p:nvSpPr>
        <p:spPr>
          <a:xfrm>
            <a:off x="1731872" y="1598538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remplacement des employés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C88E7FC-D480-4CFD-86D3-1534ABBB743B}"/>
              </a:ext>
            </a:extLst>
          </p:cNvPr>
          <p:cNvGrpSpPr/>
          <p:nvPr/>
        </p:nvGrpSpPr>
        <p:grpSpPr>
          <a:xfrm>
            <a:off x="1388706" y="2064818"/>
            <a:ext cx="312490" cy="329268"/>
            <a:chOff x="586498" y="1956155"/>
            <a:chExt cx="312490" cy="329268"/>
          </a:xfrm>
        </p:grpSpPr>
        <p:pic>
          <p:nvPicPr>
            <p:cNvPr id="14" name="Graphique 13" descr="Coche">
              <a:extLst>
                <a:ext uri="{FF2B5EF4-FFF2-40B4-BE49-F238E27FC236}">
                  <a16:creationId xmlns:a16="http://schemas.microsoft.com/office/drawing/2014/main" id="{A07F01B9-98E7-4C91-B55E-F5A1A540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E206AB-2D4D-4224-8B92-1692F742DEE3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3CBEF2B-B08D-4C06-95C1-7E079C8F1FCF}"/>
              </a:ext>
            </a:extLst>
          </p:cNvPr>
          <p:cNvSpPr txBox="1"/>
          <p:nvPr/>
        </p:nvSpPr>
        <p:spPr>
          <a:xfrm>
            <a:off x="1731872" y="2095120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processus de communication quotidienne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E4610E2-2207-45B2-A90B-2E2D77E0135E}"/>
              </a:ext>
            </a:extLst>
          </p:cNvPr>
          <p:cNvGrpSpPr/>
          <p:nvPr/>
        </p:nvGrpSpPr>
        <p:grpSpPr>
          <a:xfrm>
            <a:off x="1385739" y="1081458"/>
            <a:ext cx="312490" cy="329268"/>
            <a:chOff x="586498" y="1956155"/>
            <a:chExt cx="312490" cy="329268"/>
          </a:xfrm>
        </p:grpSpPr>
        <p:pic>
          <p:nvPicPr>
            <p:cNvPr id="18" name="Graphique 17" descr="Coche">
              <a:extLst>
                <a:ext uri="{FF2B5EF4-FFF2-40B4-BE49-F238E27FC236}">
                  <a16:creationId xmlns:a16="http://schemas.microsoft.com/office/drawing/2014/main" id="{B5FF1A8C-B6E1-4C2C-89C5-A5C5CAF4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1DA329-63F8-45BA-A266-578F7DDE8264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FCE9011-145C-41B7-80CC-75EC27177DD6}"/>
              </a:ext>
            </a:extLst>
          </p:cNvPr>
          <p:cNvSpPr txBox="1"/>
          <p:nvPr/>
        </p:nvSpPr>
        <p:spPr>
          <a:xfrm>
            <a:off x="1728905" y="1111760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télétravail pour tous les employés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145518EB-07AE-4263-B808-A0A71058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5" b="42320"/>
          <a:stretch/>
        </p:blipFill>
        <p:spPr>
          <a:xfrm>
            <a:off x="193962" y="376523"/>
            <a:ext cx="4434066" cy="723388"/>
          </a:xfrm>
          <a:prstGeom prst="rect">
            <a:avLst/>
          </a:prstGeom>
        </p:spPr>
      </p:pic>
      <p:pic>
        <p:nvPicPr>
          <p:cNvPr id="1026" name="Picture 2" descr="Résultat de recherche d'images pour &quot;chartwell résidences pour retraités&quot;">
            <a:extLst>
              <a:ext uri="{FF2B5EF4-FFF2-40B4-BE49-F238E27FC236}">
                <a16:creationId xmlns:a16="http://schemas.microsoft.com/office/drawing/2014/main" id="{4ED30986-A089-4ECD-B748-613BDB36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39" y="3158695"/>
            <a:ext cx="2105606" cy="1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FB6A9AA-895E-487C-80AB-7D33F579EA34}"/>
              </a:ext>
            </a:extLst>
          </p:cNvPr>
          <p:cNvSpPr txBox="1"/>
          <p:nvPr/>
        </p:nvSpPr>
        <p:spPr>
          <a:xfrm>
            <a:off x="1762461" y="3000073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Recherche et gestion de bénévoles pour aider nos ainés (en cours)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2DC7E-9B47-4D12-9860-9C5BC8CD5A13}"/>
              </a:ext>
            </a:extLst>
          </p:cNvPr>
          <p:cNvSpPr/>
          <p:nvPr/>
        </p:nvSpPr>
        <p:spPr>
          <a:xfrm>
            <a:off x="1432561" y="3070439"/>
            <a:ext cx="218845" cy="228600"/>
          </a:xfrm>
          <a:prstGeom prst="rect">
            <a:avLst/>
          </a:prstGeom>
          <a:noFill/>
          <a:ln>
            <a:solidFill>
              <a:srgbClr val="7E7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1988160-08D1-4D14-B636-15A562EA8C96}"/>
              </a:ext>
            </a:extLst>
          </p:cNvPr>
          <p:cNvGrpSpPr/>
          <p:nvPr/>
        </p:nvGrpSpPr>
        <p:grpSpPr>
          <a:xfrm>
            <a:off x="1432561" y="4151893"/>
            <a:ext cx="312490" cy="329268"/>
            <a:chOff x="586498" y="1956155"/>
            <a:chExt cx="312490" cy="329268"/>
          </a:xfrm>
        </p:grpSpPr>
        <p:pic>
          <p:nvPicPr>
            <p:cNvPr id="29" name="Graphique 28" descr="Coche">
              <a:extLst>
                <a:ext uri="{FF2B5EF4-FFF2-40B4-BE49-F238E27FC236}">
                  <a16:creationId xmlns:a16="http://schemas.microsoft.com/office/drawing/2014/main" id="{81512384-FB07-4139-AB8C-4A5FE61B7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58DF0D-0C64-4A75-8962-40FC8C5DC700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3381AC2-7954-4030-B150-E2F405DB401D}"/>
              </a:ext>
            </a:extLst>
          </p:cNvPr>
          <p:cNvSpPr txBox="1"/>
          <p:nvPr/>
        </p:nvSpPr>
        <p:spPr>
          <a:xfrm>
            <a:off x="1775727" y="4182195"/>
            <a:ext cx="100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Conseillère en location en place pour répondre aux appels et courriels provenant du centre d’appel (C2C)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B64A0B-DBB3-440D-ADF1-8108D774CD3D}"/>
              </a:ext>
            </a:extLst>
          </p:cNvPr>
          <p:cNvGrpSpPr/>
          <p:nvPr/>
        </p:nvGrpSpPr>
        <p:grpSpPr>
          <a:xfrm>
            <a:off x="1432561" y="4632494"/>
            <a:ext cx="312490" cy="329268"/>
            <a:chOff x="586498" y="1956155"/>
            <a:chExt cx="312490" cy="329268"/>
          </a:xfrm>
        </p:grpSpPr>
        <p:pic>
          <p:nvPicPr>
            <p:cNvPr id="33" name="Graphique 32" descr="Coche">
              <a:extLst>
                <a:ext uri="{FF2B5EF4-FFF2-40B4-BE49-F238E27FC236}">
                  <a16:creationId xmlns:a16="http://schemas.microsoft.com/office/drawing/2014/main" id="{0FF3B37E-C51D-446B-AA51-16E85809A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ACFCCC-F0B1-4B61-97D5-FB79160A9842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8BCDC69A-310E-4DFC-8D93-B36C4C5B68A1}"/>
              </a:ext>
            </a:extLst>
          </p:cNvPr>
          <p:cNvSpPr txBox="1"/>
          <p:nvPr/>
        </p:nvSpPr>
        <p:spPr>
          <a:xfrm>
            <a:off x="1775727" y="4662796"/>
            <a:ext cx="1004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Processus d’appels des prospects pour les informés de la situation, garder le lien de confiance et briser l’isolement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0726984-1944-4389-82B2-1BBCE549F223}"/>
              </a:ext>
            </a:extLst>
          </p:cNvPr>
          <p:cNvGrpSpPr/>
          <p:nvPr/>
        </p:nvGrpSpPr>
        <p:grpSpPr>
          <a:xfrm>
            <a:off x="1432561" y="5355196"/>
            <a:ext cx="312490" cy="329268"/>
            <a:chOff x="586498" y="1956155"/>
            <a:chExt cx="312490" cy="329268"/>
          </a:xfrm>
        </p:grpSpPr>
        <p:pic>
          <p:nvPicPr>
            <p:cNvPr id="37" name="Graphique 36" descr="Coche">
              <a:extLst>
                <a:ext uri="{FF2B5EF4-FFF2-40B4-BE49-F238E27FC236}">
                  <a16:creationId xmlns:a16="http://schemas.microsoft.com/office/drawing/2014/main" id="{7014753D-8064-4716-A719-26CE779FD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486C62-70FA-41DC-9E09-C0D28E7FB7F7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E6046BD6-6A4E-4988-BDCA-F8D3DB8E69DA}"/>
              </a:ext>
            </a:extLst>
          </p:cNvPr>
          <p:cNvSpPr txBox="1"/>
          <p:nvPr/>
        </p:nvSpPr>
        <p:spPr>
          <a:xfrm>
            <a:off x="1775727" y="5385498"/>
            <a:ext cx="100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Prise de RDV avec les prospects en priorité lorsque la situation sera résorbée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E9FC64C3-ED64-4013-8B38-22F1FD1FC49F}"/>
              </a:ext>
            </a:extLst>
          </p:cNvPr>
          <p:cNvGrpSpPr/>
          <p:nvPr/>
        </p:nvGrpSpPr>
        <p:grpSpPr>
          <a:xfrm>
            <a:off x="1385739" y="2536304"/>
            <a:ext cx="312490" cy="329268"/>
            <a:chOff x="586498" y="1956155"/>
            <a:chExt cx="312490" cy="329268"/>
          </a:xfrm>
        </p:grpSpPr>
        <p:pic>
          <p:nvPicPr>
            <p:cNvPr id="43" name="Graphique 42" descr="Coche">
              <a:extLst>
                <a:ext uri="{FF2B5EF4-FFF2-40B4-BE49-F238E27FC236}">
                  <a16:creationId xmlns:a16="http://schemas.microsoft.com/office/drawing/2014/main" id="{767E4F4F-339A-4834-8C42-F637F64D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08E310-0CBE-4298-8089-4A35E5905EFC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BD55D4B6-B2DD-446B-807A-8877F9D81F61}"/>
              </a:ext>
            </a:extLst>
          </p:cNvPr>
          <p:cNvSpPr txBox="1"/>
          <p:nvPr/>
        </p:nvSpPr>
        <p:spPr>
          <a:xfrm>
            <a:off x="1728904" y="2566606"/>
            <a:ext cx="1022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Processus de communication continue avec </a:t>
            </a:r>
            <a:r>
              <a:rPr lang="fr-CA" dirty="0" err="1">
                <a:solidFill>
                  <a:srgbClr val="7E7F83"/>
                </a:solidFill>
              </a:rPr>
              <a:t>Chartwell</a:t>
            </a:r>
            <a:r>
              <a:rPr lang="fr-CA" dirty="0">
                <a:solidFill>
                  <a:srgbClr val="7E7F83"/>
                </a:solidFill>
              </a:rPr>
              <a:t> (gestion de crise, opérations, ventes, marketing, etc.)</a:t>
            </a:r>
          </a:p>
        </p:txBody>
      </p:sp>
    </p:spTree>
    <p:extLst>
      <p:ext uri="{BB962C8B-B14F-4D97-AF65-F5344CB8AC3E}">
        <p14:creationId xmlns:p14="http://schemas.microsoft.com/office/powerpoint/2010/main" val="367245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3EB178-D794-479E-B93A-42962DB03C39}"/>
              </a:ext>
            </a:extLst>
          </p:cNvPr>
          <p:cNvSpPr txBox="1"/>
          <p:nvPr/>
        </p:nvSpPr>
        <p:spPr>
          <a:xfrm>
            <a:off x="6247464" y="4161505"/>
            <a:ext cx="61942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>
                <a:solidFill>
                  <a:schemeClr val="bg1"/>
                </a:solidFill>
                <a:latin typeface="Tw Cen MT" panose="020B0602020104020603" pitchFamily="34" charset="0"/>
              </a:rPr>
              <a:t>COVID-19</a:t>
            </a:r>
          </a:p>
          <a:p>
            <a:pPr algn="ctr"/>
            <a:endParaRPr lang="fr-CA" sz="2000" b="1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fr-CA" sz="3600" b="1">
                <a:solidFill>
                  <a:schemeClr val="bg1"/>
                </a:solidFill>
                <a:latin typeface="Tw Cen MT" panose="020B0602020104020603" pitchFamily="34" charset="0"/>
              </a:rPr>
              <a:t>PLAN DE CONTINGENCES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91A858-7AEA-45F3-8A3B-0D6AC3FE4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0" y="432916"/>
            <a:ext cx="9537091" cy="59346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F4A238-AE3B-4090-95F2-DA17A26A1A36}"/>
              </a:ext>
            </a:extLst>
          </p:cNvPr>
          <p:cNvSpPr txBox="1"/>
          <p:nvPr/>
        </p:nvSpPr>
        <p:spPr>
          <a:xfrm>
            <a:off x="9632272" y="639192"/>
            <a:ext cx="2467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7E7F83"/>
                </a:solidFill>
              </a:rPr>
              <a:t>Lien vers un formulaire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7E7F83"/>
                </a:solidFill>
              </a:rPr>
              <a:t>Prise en charge des bénévoles par EMD-</a:t>
            </a:r>
            <a:r>
              <a:rPr lang="fr-CA" dirty="0" err="1">
                <a:solidFill>
                  <a:srgbClr val="7E7F83"/>
                </a:solidFill>
              </a:rPr>
              <a:t>Batimo</a:t>
            </a:r>
            <a:r>
              <a:rPr lang="fr-CA" dirty="0">
                <a:solidFill>
                  <a:srgbClr val="7E7F8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7E7F83"/>
                </a:solidFill>
              </a:rPr>
              <a:t>Aide à la gestion de crise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0B69F4-5AC1-411A-85E7-070BC706BFFC}"/>
              </a:ext>
            </a:extLst>
          </p:cNvPr>
          <p:cNvSpPr txBox="1"/>
          <p:nvPr/>
        </p:nvSpPr>
        <p:spPr>
          <a:xfrm>
            <a:off x="1385739" y="0"/>
            <a:ext cx="6982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- Protocole ventes et marketing</a:t>
            </a:r>
          </a:p>
        </p:txBody>
      </p:sp>
    </p:spTree>
    <p:extLst>
      <p:ext uri="{BB962C8B-B14F-4D97-AF65-F5344CB8AC3E}">
        <p14:creationId xmlns:p14="http://schemas.microsoft.com/office/powerpoint/2010/main" val="404975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Canon cash register">
            <a:extLst>
              <a:ext uri="{FF2B5EF4-FFF2-40B4-BE49-F238E27FC236}">
                <a16:creationId xmlns:a16="http://schemas.microsoft.com/office/drawing/2014/main" id="{01C9EA72-E3E9-4C4B-9865-C5E79C974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">
            <a:extLst>
              <a:ext uri="{FF2B5EF4-FFF2-40B4-BE49-F238E27FC236}">
                <a16:creationId xmlns:a16="http://schemas.microsoft.com/office/drawing/2014/main" id="{07CA1EF0-05F7-468E-93B5-BF12459AE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2379" r="20069"/>
          <a:stretch/>
        </p:blipFill>
        <p:spPr>
          <a:xfrm>
            <a:off x="5673107" y="294140"/>
            <a:ext cx="6810404" cy="463743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6292D1A7-F326-4FC5-BA67-0DA5DB1A61FA}"/>
              </a:ext>
            </a:extLst>
          </p:cNvPr>
          <p:cNvSpPr txBox="1"/>
          <p:nvPr/>
        </p:nvSpPr>
        <p:spPr>
          <a:xfrm>
            <a:off x="5334000" y="1822036"/>
            <a:ext cx="7488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55585B"/>
                </a:solidFill>
                <a:latin typeface="Tw Cen MT" panose="020B0602020104020603" pitchFamily="34" charset="0"/>
              </a:rPr>
              <a:t>PLAN DE CONTINGENCE</a:t>
            </a:r>
          </a:p>
          <a:p>
            <a:pPr algn="ctr"/>
            <a:r>
              <a:rPr lang="fr-CA" sz="2800" b="1" dirty="0">
                <a:solidFill>
                  <a:srgbClr val="55585B"/>
                </a:solidFill>
                <a:latin typeface="Tw Cen MT" panose="020B0602020104020603" pitchFamily="34" charset="0"/>
              </a:rPr>
              <a:t>FINANCES ET COMPTABILITÉ</a:t>
            </a:r>
          </a:p>
        </p:txBody>
      </p:sp>
    </p:spTree>
    <p:extLst>
      <p:ext uri="{BB962C8B-B14F-4D97-AF65-F5344CB8AC3E}">
        <p14:creationId xmlns:p14="http://schemas.microsoft.com/office/powerpoint/2010/main" val="97150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6982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Protocole Finances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7BE7129-AAF5-4C62-8CD6-6C523A124DC2}"/>
              </a:ext>
            </a:extLst>
          </p:cNvPr>
          <p:cNvGrpSpPr/>
          <p:nvPr/>
        </p:nvGrpSpPr>
        <p:grpSpPr>
          <a:xfrm>
            <a:off x="1388706" y="1734484"/>
            <a:ext cx="312490" cy="329268"/>
            <a:chOff x="586498" y="1956155"/>
            <a:chExt cx="312490" cy="329268"/>
          </a:xfrm>
        </p:grpSpPr>
        <p:pic>
          <p:nvPicPr>
            <p:cNvPr id="10" name="Graphique 9" descr="Coche">
              <a:extLst>
                <a:ext uri="{FF2B5EF4-FFF2-40B4-BE49-F238E27FC236}">
                  <a16:creationId xmlns:a16="http://schemas.microsoft.com/office/drawing/2014/main" id="{896F4314-7A29-4887-9DC5-B5DF7DE5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81AA64-4E18-4E08-AA20-0154A6C7CBA9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D8FB0FE-CF8F-4F45-A0B2-D354F8610474}"/>
              </a:ext>
            </a:extLst>
          </p:cNvPr>
          <p:cNvSpPr txBox="1"/>
          <p:nvPr/>
        </p:nvSpPr>
        <p:spPr>
          <a:xfrm>
            <a:off x="1731872" y="1764786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remplacement des employés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C88E7FC-D480-4CFD-86D3-1534ABBB743B}"/>
              </a:ext>
            </a:extLst>
          </p:cNvPr>
          <p:cNvGrpSpPr/>
          <p:nvPr/>
        </p:nvGrpSpPr>
        <p:grpSpPr>
          <a:xfrm>
            <a:off x="1388706" y="2231066"/>
            <a:ext cx="312490" cy="329268"/>
            <a:chOff x="586498" y="1956155"/>
            <a:chExt cx="312490" cy="329268"/>
          </a:xfrm>
        </p:grpSpPr>
        <p:pic>
          <p:nvPicPr>
            <p:cNvPr id="14" name="Graphique 13" descr="Coche">
              <a:extLst>
                <a:ext uri="{FF2B5EF4-FFF2-40B4-BE49-F238E27FC236}">
                  <a16:creationId xmlns:a16="http://schemas.microsoft.com/office/drawing/2014/main" id="{A07F01B9-98E7-4C91-B55E-F5A1A540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E206AB-2D4D-4224-8B92-1692F742DEE3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3CBEF2B-B08D-4C06-95C1-7E079C8F1FCF}"/>
              </a:ext>
            </a:extLst>
          </p:cNvPr>
          <p:cNvSpPr txBox="1"/>
          <p:nvPr/>
        </p:nvSpPr>
        <p:spPr>
          <a:xfrm>
            <a:off x="1731872" y="2261368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processus de communication quotidienne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E4610E2-2207-45B2-A90B-2E2D77E0135E}"/>
              </a:ext>
            </a:extLst>
          </p:cNvPr>
          <p:cNvGrpSpPr/>
          <p:nvPr/>
        </p:nvGrpSpPr>
        <p:grpSpPr>
          <a:xfrm>
            <a:off x="1385739" y="1247706"/>
            <a:ext cx="312490" cy="329268"/>
            <a:chOff x="586498" y="1956155"/>
            <a:chExt cx="312490" cy="329268"/>
          </a:xfrm>
        </p:grpSpPr>
        <p:pic>
          <p:nvPicPr>
            <p:cNvPr id="18" name="Graphique 17" descr="Coche">
              <a:extLst>
                <a:ext uri="{FF2B5EF4-FFF2-40B4-BE49-F238E27FC236}">
                  <a16:creationId xmlns:a16="http://schemas.microsoft.com/office/drawing/2014/main" id="{B5FF1A8C-B6E1-4C2C-89C5-A5C5CAF4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1DA329-63F8-45BA-A266-578F7DDE8264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FCE9011-145C-41B7-80CC-75EC27177DD6}"/>
              </a:ext>
            </a:extLst>
          </p:cNvPr>
          <p:cNvSpPr txBox="1"/>
          <p:nvPr/>
        </p:nvSpPr>
        <p:spPr>
          <a:xfrm>
            <a:off x="1728905" y="1278008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télétravail pour certains employés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145518EB-07AE-4263-B808-A0A71058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5" b="42320"/>
          <a:stretch/>
        </p:blipFill>
        <p:spPr>
          <a:xfrm>
            <a:off x="193962" y="542771"/>
            <a:ext cx="4434066" cy="723388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5D1E5FF2-EE09-44A7-9EC7-8483E3170D06}"/>
              </a:ext>
            </a:extLst>
          </p:cNvPr>
          <p:cNvGrpSpPr/>
          <p:nvPr/>
        </p:nvGrpSpPr>
        <p:grpSpPr>
          <a:xfrm>
            <a:off x="1410059" y="2727648"/>
            <a:ext cx="312490" cy="329268"/>
            <a:chOff x="586498" y="1956155"/>
            <a:chExt cx="312490" cy="329268"/>
          </a:xfrm>
        </p:grpSpPr>
        <p:pic>
          <p:nvPicPr>
            <p:cNvPr id="43" name="Graphique 42" descr="Coche">
              <a:extLst>
                <a:ext uri="{FF2B5EF4-FFF2-40B4-BE49-F238E27FC236}">
                  <a16:creationId xmlns:a16="http://schemas.microsoft.com/office/drawing/2014/main" id="{407E4CA1-3234-42E5-BB87-6A85C037C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A508AF-6B57-4D8C-9743-5F4A0112409A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05DDD58C-4DA6-4BF1-A677-D8A589924531}"/>
              </a:ext>
            </a:extLst>
          </p:cNvPr>
          <p:cNvSpPr txBox="1"/>
          <p:nvPr/>
        </p:nvSpPr>
        <p:spPr>
          <a:xfrm>
            <a:off x="1753225" y="2757950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continuité des activités: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8730A46C-FFBF-4FAC-A9B6-BC5DC3F6ED47}"/>
              </a:ext>
            </a:extLst>
          </p:cNvPr>
          <p:cNvGrpSpPr/>
          <p:nvPr/>
        </p:nvGrpSpPr>
        <p:grpSpPr>
          <a:xfrm>
            <a:off x="2107404" y="3230161"/>
            <a:ext cx="312490" cy="329268"/>
            <a:chOff x="586498" y="1956155"/>
            <a:chExt cx="312490" cy="329268"/>
          </a:xfrm>
        </p:grpSpPr>
        <p:pic>
          <p:nvPicPr>
            <p:cNvPr id="47" name="Graphique 46" descr="Coche">
              <a:extLst>
                <a:ext uri="{FF2B5EF4-FFF2-40B4-BE49-F238E27FC236}">
                  <a16:creationId xmlns:a16="http://schemas.microsoft.com/office/drawing/2014/main" id="{C2209A8C-BD7C-4D9C-A534-335B437C4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B7C2AD-C6BD-4598-96D5-C01FC1E56E05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7B20B502-4539-4311-B0CD-82945199DFD2}"/>
              </a:ext>
            </a:extLst>
          </p:cNvPr>
          <p:cNvSpPr txBox="1"/>
          <p:nvPr/>
        </p:nvSpPr>
        <p:spPr>
          <a:xfrm>
            <a:off x="2450570" y="3260463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Planification du cashflow 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154B16AA-BEE7-4404-860C-628855B7B891}"/>
              </a:ext>
            </a:extLst>
          </p:cNvPr>
          <p:cNvGrpSpPr/>
          <p:nvPr/>
        </p:nvGrpSpPr>
        <p:grpSpPr>
          <a:xfrm>
            <a:off x="2107404" y="3674369"/>
            <a:ext cx="312490" cy="329268"/>
            <a:chOff x="586498" y="1956155"/>
            <a:chExt cx="312490" cy="329268"/>
          </a:xfrm>
        </p:grpSpPr>
        <p:pic>
          <p:nvPicPr>
            <p:cNvPr id="51" name="Graphique 50" descr="Coche">
              <a:extLst>
                <a:ext uri="{FF2B5EF4-FFF2-40B4-BE49-F238E27FC236}">
                  <a16:creationId xmlns:a16="http://schemas.microsoft.com/office/drawing/2014/main" id="{EBEA718C-A2B0-4522-9171-BCDBD1117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D3AC1F7-8A7A-4DCC-BD65-6F4180EB335D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F1A06801-DA26-4B6A-A628-BED467389FE1}"/>
              </a:ext>
            </a:extLst>
          </p:cNvPr>
          <p:cNvSpPr txBox="1"/>
          <p:nvPr/>
        </p:nvSpPr>
        <p:spPr>
          <a:xfrm>
            <a:off x="2450570" y="3704671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Paie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F776E849-872F-49BD-B368-2E0782590592}"/>
              </a:ext>
            </a:extLst>
          </p:cNvPr>
          <p:cNvGrpSpPr/>
          <p:nvPr/>
        </p:nvGrpSpPr>
        <p:grpSpPr>
          <a:xfrm>
            <a:off x="2107404" y="4151687"/>
            <a:ext cx="312490" cy="329268"/>
            <a:chOff x="586498" y="1956155"/>
            <a:chExt cx="312490" cy="329268"/>
          </a:xfrm>
        </p:grpSpPr>
        <p:pic>
          <p:nvPicPr>
            <p:cNvPr id="67" name="Graphique 66" descr="Coche">
              <a:extLst>
                <a:ext uri="{FF2B5EF4-FFF2-40B4-BE49-F238E27FC236}">
                  <a16:creationId xmlns:a16="http://schemas.microsoft.com/office/drawing/2014/main" id="{EC83DF10-FEE2-4A8C-AAAC-9FA3E376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070DFC0-523B-4E5D-83E7-BFF7D659C730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864EC3D0-D8C7-4BA8-B59E-0F6BFE1307AE}"/>
              </a:ext>
            </a:extLst>
          </p:cNvPr>
          <p:cNvSpPr txBox="1"/>
          <p:nvPr/>
        </p:nvSpPr>
        <p:spPr>
          <a:xfrm>
            <a:off x="2450570" y="4181989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Financement 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0411A60A-93B9-472B-8677-2B966B6F21B7}"/>
              </a:ext>
            </a:extLst>
          </p:cNvPr>
          <p:cNvGrpSpPr/>
          <p:nvPr/>
        </p:nvGrpSpPr>
        <p:grpSpPr>
          <a:xfrm>
            <a:off x="2107404" y="4595895"/>
            <a:ext cx="312490" cy="329268"/>
            <a:chOff x="586498" y="1956155"/>
            <a:chExt cx="312490" cy="329268"/>
          </a:xfrm>
        </p:grpSpPr>
        <p:pic>
          <p:nvPicPr>
            <p:cNvPr id="71" name="Graphique 70" descr="Coche">
              <a:extLst>
                <a:ext uri="{FF2B5EF4-FFF2-40B4-BE49-F238E27FC236}">
                  <a16:creationId xmlns:a16="http://schemas.microsoft.com/office/drawing/2014/main" id="{C5CA2ABA-1FF0-40A1-B46B-CEF41151A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F77B996-63BC-465B-A9F4-5040FC0AD6A7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3" name="ZoneTexte 72">
            <a:extLst>
              <a:ext uri="{FF2B5EF4-FFF2-40B4-BE49-F238E27FC236}">
                <a16:creationId xmlns:a16="http://schemas.microsoft.com/office/drawing/2014/main" id="{3A542979-AB6D-447D-AFFE-D450B52F11EA}"/>
              </a:ext>
            </a:extLst>
          </p:cNvPr>
          <p:cNvSpPr txBox="1"/>
          <p:nvPr/>
        </p:nvSpPr>
        <p:spPr>
          <a:xfrm>
            <a:off x="2450570" y="4626197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Chèques, dépôts bancaires, facturation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BD901AA-FAE1-4A98-89DC-771EE174EAA0}"/>
              </a:ext>
            </a:extLst>
          </p:cNvPr>
          <p:cNvGrpSpPr/>
          <p:nvPr/>
        </p:nvGrpSpPr>
        <p:grpSpPr>
          <a:xfrm>
            <a:off x="2122488" y="5040103"/>
            <a:ext cx="312490" cy="329268"/>
            <a:chOff x="586498" y="1956155"/>
            <a:chExt cx="312490" cy="329268"/>
          </a:xfrm>
        </p:grpSpPr>
        <p:pic>
          <p:nvPicPr>
            <p:cNvPr id="75" name="Graphique 74" descr="Coche">
              <a:extLst>
                <a:ext uri="{FF2B5EF4-FFF2-40B4-BE49-F238E27FC236}">
                  <a16:creationId xmlns:a16="http://schemas.microsoft.com/office/drawing/2014/main" id="{5E66FBB2-380E-4079-B46D-412C1F994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D9057E-BC31-4382-8B8C-1E07E117D87F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7" name="ZoneTexte 76">
            <a:extLst>
              <a:ext uri="{FF2B5EF4-FFF2-40B4-BE49-F238E27FC236}">
                <a16:creationId xmlns:a16="http://schemas.microsoft.com/office/drawing/2014/main" id="{A80C83CA-9CE9-4E42-9885-AD2273E3F37B}"/>
              </a:ext>
            </a:extLst>
          </p:cNvPr>
          <p:cNvSpPr txBox="1"/>
          <p:nvPr/>
        </p:nvSpPr>
        <p:spPr>
          <a:xfrm>
            <a:off x="2465654" y="5070405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Processus de ventes de résidences (Unique 3, Teasdale 2)</a:t>
            </a: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5605615A-544C-43F0-BB7B-ACB84FD13B5B}"/>
              </a:ext>
            </a:extLst>
          </p:cNvPr>
          <p:cNvGrpSpPr/>
          <p:nvPr/>
        </p:nvGrpSpPr>
        <p:grpSpPr>
          <a:xfrm>
            <a:off x="2131724" y="5503101"/>
            <a:ext cx="312490" cy="329268"/>
            <a:chOff x="586498" y="1956155"/>
            <a:chExt cx="312490" cy="329268"/>
          </a:xfrm>
        </p:grpSpPr>
        <p:pic>
          <p:nvPicPr>
            <p:cNvPr id="79" name="Graphique 78" descr="Coche">
              <a:extLst>
                <a:ext uri="{FF2B5EF4-FFF2-40B4-BE49-F238E27FC236}">
                  <a16:creationId xmlns:a16="http://schemas.microsoft.com/office/drawing/2014/main" id="{86E3040B-DDFB-4A41-9241-AFFF3910E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D4F7E9-3A5A-42EF-9D77-796744E34291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1" name="ZoneTexte 80">
            <a:extLst>
              <a:ext uri="{FF2B5EF4-FFF2-40B4-BE49-F238E27FC236}">
                <a16:creationId xmlns:a16="http://schemas.microsoft.com/office/drawing/2014/main" id="{2DB05BF3-23A9-4E24-BA90-7E9636185B21}"/>
              </a:ext>
            </a:extLst>
          </p:cNvPr>
          <p:cNvSpPr txBox="1"/>
          <p:nvPr/>
        </p:nvSpPr>
        <p:spPr>
          <a:xfrm>
            <a:off x="2474890" y="5533403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Processus de rapports externes et analyse des états financiers</a:t>
            </a:r>
          </a:p>
        </p:txBody>
      </p:sp>
    </p:spTree>
    <p:extLst>
      <p:ext uri="{BB962C8B-B14F-4D97-AF65-F5344CB8AC3E}">
        <p14:creationId xmlns:p14="http://schemas.microsoft.com/office/powerpoint/2010/main" val="354662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03C922-D637-4BC7-8A1C-1D89696A84B9}"/>
              </a:ext>
            </a:extLst>
          </p:cNvPr>
          <p:cNvSpPr txBox="1"/>
          <p:nvPr/>
        </p:nvSpPr>
        <p:spPr>
          <a:xfrm>
            <a:off x="933926" y="1245027"/>
            <a:ext cx="10324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>
                <a:solidFill>
                  <a:srgbClr val="7E7F83"/>
                </a:solidFill>
              </a:rPr>
              <a:t>ANALYSES DE SENSIBILITÉ</a:t>
            </a:r>
          </a:p>
          <a:p>
            <a:pPr algn="ctr"/>
            <a:r>
              <a:rPr lang="fr-CA" sz="4800" b="1" dirty="0">
                <a:solidFill>
                  <a:srgbClr val="7E7F83"/>
                </a:solidFill>
              </a:rPr>
              <a:t>EMD-</a:t>
            </a:r>
            <a:r>
              <a:rPr lang="fr-CA" sz="4800" b="1" dirty="0" err="1">
                <a:solidFill>
                  <a:srgbClr val="7E7F83"/>
                </a:solidFill>
              </a:rPr>
              <a:t>Batimo</a:t>
            </a:r>
            <a:endParaRPr lang="fr-CA" sz="4800" b="1" dirty="0">
              <a:solidFill>
                <a:srgbClr val="7E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1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>
            <a:extLst>
              <a:ext uri="{FF2B5EF4-FFF2-40B4-BE49-F238E27FC236}">
                <a16:creationId xmlns:a16="http://schemas.microsoft.com/office/drawing/2014/main" id="{71FD2106-FB33-4FF0-8BF6-412C2B82082B}"/>
              </a:ext>
            </a:extLst>
          </p:cNvPr>
          <p:cNvSpPr txBox="1"/>
          <p:nvPr/>
        </p:nvSpPr>
        <p:spPr>
          <a:xfrm>
            <a:off x="2477352" y="376436"/>
            <a:ext cx="9714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>
                <a:solidFill>
                  <a:schemeClr val="bg1"/>
                </a:solidFill>
                <a:latin typeface="+mj-lt"/>
              </a:rPr>
              <a:t>NOTRE RAISON D’ÊTRE...</a:t>
            </a:r>
            <a:endParaRPr lang="fr-CA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8366C0C3-169E-4886-9EE0-1E996BC1E182}"/>
              </a:ext>
            </a:extLst>
          </p:cNvPr>
          <p:cNvSpPr txBox="1"/>
          <p:nvPr/>
        </p:nvSpPr>
        <p:spPr>
          <a:xfrm>
            <a:off x="4157579" y="1692455"/>
            <a:ext cx="63449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000" b="1">
                <a:solidFill>
                  <a:srgbClr val="C4D600"/>
                </a:solidFill>
                <a:latin typeface="+mj-lt"/>
              </a:rPr>
              <a:t>FAIRE LA DIFFÉRENCE</a:t>
            </a:r>
          </a:p>
          <a:p>
            <a:pPr algn="ctr"/>
            <a:r>
              <a:rPr lang="en-CA" sz="4800">
                <a:solidFill>
                  <a:schemeClr val="bg1"/>
                </a:solidFill>
                <a:latin typeface="+mj-lt"/>
              </a:rPr>
              <a:t>DANS LA VIE DES GENS</a:t>
            </a:r>
            <a:endParaRPr lang="fr-CA" sz="48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FDEED-6761-4FEC-88CE-B6DB945D93D6}"/>
              </a:ext>
            </a:extLst>
          </p:cNvPr>
          <p:cNvGrpSpPr/>
          <p:nvPr/>
        </p:nvGrpSpPr>
        <p:grpSpPr>
          <a:xfrm>
            <a:off x="2763132" y="3380481"/>
            <a:ext cx="2158074" cy="3241554"/>
            <a:chOff x="2763132" y="3752791"/>
            <a:chExt cx="2158074" cy="3241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356254-0546-448F-BF9D-B5E8EB9B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63132" y="3752791"/>
              <a:ext cx="2157988" cy="3241554"/>
            </a:xfrm>
            <a:prstGeom prst="rect">
              <a:avLst/>
            </a:prstGeom>
          </p:spPr>
        </p:pic>
        <p:sp>
          <p:nvSpPr>
            <p:cNvPr id="13" name="ZoneTexte 15">
              <a:extLst>
                <a:ext uri="{FF2B5EF4-FFF2-40B4-BE49-F238E27FC236}">
                  <a16:creationId xmlns:a16="http://schemas.microsoft.com/office/drawing/2014/main" id="{B0B5EA5F-5329-44E1-8434-0BD9CABAD98F}"/>
                </a:ext>
              </a:extLst>
            </p:cNvPr>
            <p:cNvSpPr txBox="1"/>
            <p:nvPr/>
          </p:nvSpPr>
          <p:spPr>
            <a:xfrm>
              <a:off x="2763218" y="3752791"/>
              <a:ext cx="2157988" cy="338554"/>
            </a:xfrm>
            <a:prstGeom prst="rect">
              <a:avLst/>
            </a:prstGeom>
            <a:solidFill>
              <a:srgbClr val="C4D600">
                <a:alpha val="65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fr-CA" b="1"/>
                <a:t>CLIENTS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E5B0A4-C8EB-49C5-AD0A-5907A4075A3B}"/>
              </a:ext>
            </a:extLst>
          </p:cNvPr>
          <p:cNvGrpSpPr/>
          <p:nvPr/>
        </p:nvGrpSpPr>
        <p:grpSpPr>
          <a:xfrm>
            <a:off x="5048604" y="3380481"/>
            <a:ext cx="2167132" cy="3241554"/>
            <a:chOff x="5048604" y="3752791"/>
            <a:chExt cx="2167132" cy="3241554"/>
          </a:xfrm>
        </p:grpSpPr>
        <p:pic>
          <p:nvPicPr>
            <p:cNvPr id="10" name="Picture 9" descr="A large body of water&#10;&#10;Description automatically generated">
              <a:extLst>
                <a:ext uri="{FF2B5EF4-FFF2-40B4-BE49-F238E27FC236}">
                  <a16:creationId xmlns:a16="http://schemas.microsoft.com/office/drawing/2014/main" id="{34401C16-41A8-494F-9415-EF868E82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604" y="3752791"/>
              <a:ext cx="2167132" cy="3241554"/>
            </a:xfrm>
            <a:prstGeom prst="rect">
              <a:avLst/>
            </a:prstGeom>
          </p:spPr>
        </p:pic>
        <p:sp>
          <p:nvSpPr>
            <p:cNvPr id="15" name="ZoneTexte 15">
              <a:extLst>
                <a:ext uri="{FF2B5EF4-FFF2-40B4-BE49-F238E27FC236}">
                  <a16:creationId xmlns:a16="http://schemas.microsoft.com/office/drawing/2014/main" id="{64D69DC9-BDD3-4D48-9AF5-1709859CA276}"/>
                </a:ext>
              </a:extLst>
            </p:cNvPr>
            <p:cNvSpPr txBox="1"/>
            <p:nvPr/>
          </p:nvSpPr>
          <p:spPr>
            <a:xfrm>
              <a:off x="5048604" y="3752791"/>
              <a:ext cx="2167132" cy="338554"/>
            </a:xfrm>
            <a:prstGeom prst="rect">
              <a:avLst/>
            </a:prstGeom>
            <a:solidFill>
              <a:srgbClr val="C4D600">
                <a:alpha val="65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en-CA" b="1"/>
                <a:t>EMPLOYEES</a:t>
              </a:r>
              <a:endParaRPr lang="fr-CA" b="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54911F-3493-41AA-BBC7-BDA4FD750E3D}"/>
              </a:ext>
            </a:extLst>
          </p:cNvPr>
          <p:cNvGrpSpPr/>
          <p:nvPr/>
        </p:nvGrpSpPr>
        <p:grpSpPr>
          <a:xfrm>
            <a:off x="7324084" y="3380481"/>
            <a:ext cx="2170980" cy="3241554"/>
            <a:chOff x="7324084" y="3752791"/>
            <a:chExt cx="2170980" cy="3241554"/>
          </a:xfrm>
        </p:grpSpPr>
        <p:pic>
          <p:nvPicPr>
            <p:cNvPr id="12" name="Picture 11" descr="A bird standing on a rocky hill&#10;&#10;Description automatically generated">
              <a:extLst>
                <a:ext uri="{FF2B5EF4-FFF2-40B4-BE49-F238E27FC236}">
                  <a16:creationId xmlns:a16="http://schemas.microsoft.com/office/drawing/2014/main" id="{A5368893-A683-4919-8D76-B69E113E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932" y="3752791"/>
              <a:ext cx="2167132" cy="324155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2BF2033-E0FD-48D5-AC77-E674D6658E5D}"/>
                </a:ext>
              </a:extLst>
            </p:cNvPr>
            <p:cNvSpPr txBox="1"/>
            <p:nvPr/>
          </p:nvSpPr>
          <p:spPr>
            <a:xfrm>
              <a:off x="7324084" y="3752791"/>
              <a:ext cx="2167132" cy="338554"/>
            </a:xfrm>
            <a:prstGeom prst="rect">
              <a:avLst/>
            </a:prstGeom>
            <a:solidFill>
              <a:srgbClr val="C4D600">
                <a:alpha val="65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en-CA" b="1"/>
                <a:t>PARTNERS</a:t>
              </a:r>
              <a:endParaRPr lang="fr-CA" b="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8C3D4-F8CF-4ED0-AB09-6B4D35FCA063}"/>
              </a:ext>
            </a:extLst>
          </p:cNvPr>
          <p:cNvGrpSpPr/>
          <p:nvPr/>
        </p:nvGrpSpPr>
        <p:grpSpPr>
          <a:xfrm>
            <a:off x="9651504" y="3380481"/>
            <a:ext cx="2167132" cy="3241554"/>
            <a:chOff x="9651504" y="3752791"/>
            <a:chExt cx="2167132" cy="3241554"/>
          </a:xfrm>
        </p:grpSpPr>
        <p:pic>
          <p:nvPicPr>
            <p:cNvPr id="8" name="Picture 7" descr="A group of people standing in front of a cloudy sky&#10;&#10;Description automatically generated">
              <a:extLst>
                <a:ext uri="{FF2B5EF4-FFF2-40B4-BE49-F238E27FC236}">
                  <a16:creationId xmlns:a16="http://schemas.microsoft.com/office/drawing/2014/main" id="{68297C4B-85C4-41F3-87B2-4EC457C29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504" y="3752791"/>
              <a:ext cx="2167132" cy="3241554"/>
            </a:xfrm>
            <a:prstGeom prst="rect">
              <a:avLst/>
            </a:prstGeom>
          </p:spPr>
        </p:pic>
        <p:sp>
          <p:nvSpPr>
            <p:cNvPr id="17" name="ZoneTexte 15">
              <a:extLst>
                <a:ext uri="{FF2B5EF4-FFF2-40B4-BE49-F238E27FC236}">
                  <a16:creationId xmlns:a16="http://schemas.microsoft.com/office/drawing/2014/main" id="{E5006644-EF42-44BF-8207-24BF233B46ED}"/>
                </a:ext>
              </a:extLst>
            </p:cNvPr>
            <p:cNvSpPr txBox="1"/>
            <p:nvPr/>
          </p:nvSpPr>
          <p:spPr>
            <a:xfrm>
              <a:off x="9651504" y="3752791"/>
              <a:ext cx="2167132" cy="338554"/>
            </a:xfrm>
            <a:prstGeom prst="rect">
              <a:avLst/>
            </a:prstGeom>
            <a:solidFill>
              <a:srgbClr val="C4D600">
                <a:alpha val="65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en-CA" b="1"/>
                <a:t>COMMUNITY</a:t>
              </a:r>
              <a:endParaRPr lang="fr-CA" b="1"/>
            </a:p>
          </p:txBody>
        </p:sp>
      </p:grpSp>
    </p:spTree>
    <p:extLst>
      <p:ext uri="{BB962C8B-B14F-4D97-AF65-F5344CB8AC3E}">
        <p14:creationId xmlns:p14="http://schemas.microsoft.com/office/powerpoint/2010/main" val="3066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13DD3A-F135-48D5-8FD5-C03984E714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146" y="0"/>
            <a:ext cx="6817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err="1"/>
              <a:t>Emd-Batimo</a:t>
            </a:r>
            <a:r>
              <a:rPr lang="fr-CA" dirty="0"/>
              <a:t> – Analyse de sensibilité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1C1AB1-AD73-49A8-ACF3-7B7170CF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6" y="1632414"/>
            <a:ext cx="11785600" cy="35931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C3D048-CBA3-419C-85BD-D3B10CB85DC9}"/>
              </a:ext>
            </a:extLst>
          </p:cNvPr>
          <p:cNvSpPr/>
          <p:nvPr/>
        </p:nvSpPr>
        <p:spPr>
          <a:xfrm>
            <a:off x="10326254" y="583687"/>
            <a:ext cx="1773382" cy="8959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Voir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« </a:t>
            </a:r>
            <a:r>
              <a:rPr lang="fr-CA" dirty="0" err="1">
                <a:solidFill>
                  <a:schemeClr val="tx1"/>
                </a:solidFill>
              </a:rPr>
              <a:t>templates</a:t>
            </a:r>
            <a:r>
              <a:rPr lang="fr-CA" dirty="0">
                <a:solidFill>
                  <a:schemeClr val="tx1"/>
                </a:solidFill>
              </a:rPr>
              <a:t> » fournis</a:t>
            </a:r>
          </a:p>
        </p:txBody>
      </p:sp>
    </p:spTree>
    <p:extLst>
      <p:ext uri="{BB962C8B-B14F-4D97-AF65-F5344CB8AC3E}">
        <p14:creationId xmlns:p14="http://schemas.microsoft.com/office/powerpoint/2010/main" val="269976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03C922-D637-4BC7-8A1C-1D89696A84B9}"/>
              </a:ext>
            </a:extLst>
          </p:cNvPr>
          <p:cNvSpPr txBox="1"/>
          <p:nvPr/>
        </p:nvSpPr>
        <p:spPr>
          <a:xfrm>
            <a:off x="933926" y="1245027"/>
            <a:ext cx="10324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>
                <a:solidFill>
                  <a:srgbClr val="7E7F83"/>
                </a:solidFill>
              </a:rPr>
              <a:t>ANALYSES DE SENSIBILITÉ</a:t>
            </a:r>
          </a:p>
          <a:p>
            <a:pPr algn="ctr"/>
            <a:r>
              <a:rPr lang="fr-CA" sz="4800" b="1" dirty="0">
                <a:solidFill>
                  <a:srgbClr val="7E7F83"/>
                </a:solidFill>
              </a:rPr>
              <a:t>Projets en opérations</a:t>
            </a:r>
          </a:p>
        </p:txBody>
      </p:sp>
    </p:spTree>
    <p:extLst>
      <p:ext uri="{BB962C8B-B14F-4D97-AF65-F5344CB8AC3E}">
        <p14:creationId xmlns:p14="http://schemas.microsoft.com/office/powerpoint/2010/main" val="299229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13DD3A-F135-48D5-8FD5-C03984E714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146" y="0"/>
            <a:ext cx="6817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/>
              <a:t>Analyse de sensibilité – Projets en opérations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C0BE65-B822-4C22-9F7D-F387DC93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71" y="612719"/>
            <a:ext cx="8168066" cy="5632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32C04-291C-4C26-B729-0B08C7370F54}"/>
              </a:ext>
            </a:extLst>
          </p:cNvPr>
          <p:cNvSpPr/>
          <p:nvPr/>
        </p:nvSpPr>
        <p:spPr>
          <a:xfrm>
            <a:off x="10326254" y="583687"/>
            <a:ext cx="1773382" cy="8959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Voir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« </a:t>
            </a:r>
            <a:r>
              <a:rPr lang="fr-CA" dirty="0" err="1">
                <a:solidFill>
                  <a:schemeClr val="tx1"/>
                </a:solidFill>
              </a:rPr>
              <a:t>templates</a:t>
            </a:r>
            <a:r>
              <a:rPr lang="fr-CA" dirty="0">
                <a:solidFill>
                  <a:schemeClr val="tx1"/>
                </a:solidFill>
              </a:rPr>
              <a:t> » fournis</a:t>
            </a:r>
          </a:p>
        </p:txBody>
      </p:sp>
    </p:spTree>
    <p:extLst>
      <p:ext uri="{BB962C8B-B14F-4D97-AF65-F5344CB8AC3E}">
        <p14:creationId xmlns:p14="http://schemas.microsoft.com/office/powerpoint/2010/main" val="7890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03C922-D637-4BC7-8A1C-1D89696A84B9}"/>
              </a:ext>
            </a:extLst>
          </p:cNvPr>
          <p:cNvSpPr txBox="1"/>
          <p:nvPr/>
        </p:nvSpPr>
        <p:spPr>
          <a:xfrm>
            <a:off x="933926" y="1245027"/>
            <a:ext cx="10324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>
                <a:solidFill>
                  <a:srgbClr val="7E7F83"/>
                </a:solidFill>
              </a:rPr>
              <a:t>ANALYSES DE SENSIBILITÉ</a:t>
            </a:r>
          </a:p>
          <a:p>
            <a:pPr algn="ctr"/>
            <a:r>
              <a:rPr lang="fr-CA" sz="4800" b="1" dirty="0">
                <a:solidFill>
                  <a:srgbClr val="7E7F83"/>
                </a:solidFill>
              </a:rPr>
              <a:t>Projets en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569764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13DD3A-F135-48D5-8FD5-C03984E714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00310" y="0"/>
            <a:ext cx="6817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/>
              <a:t>Analyse – Augmentation coûts construction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45C237-A4DD-4CB5-A869-77A65ABE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10" y="660244"/>
            <a:ext cx="8250526" cy="5400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789064-126E-40C6-B437-590C5B904FC0}"/>
              </a:ext>
            </a:extLst>
          </p:cNvPr>
          <p:cNvSpPr/>
          <p:nvPr/>
        </p:nvSpPr>
        <p:spPr>
          <a:xfrm>
            <a:off x="10326254" y="583687"/>
            <a:ext cx="1773382" cy="8959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Voir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« </a:t>
            </a:r>
            <a:r>
              <a:rPr lang="fr-CA" dirty="0" err="1">
                <a:solidFill>
                  <a:schemeClr val="tx1"/>
                </a:solidFill>
              </a:rPr>
              <a:t>templates</a:t>
            </a:r>
            <a:r>
              <a:rPr lang="fr-CA" dirty="0">
                <a:solidFill>
                  <a:schemeClr val="tx1"/>
                </a:solidFill>
              </a:rPr>
              <a:t> » fournis</a:t>
            </a:r>
          </a:p>
        </p:txBody>
      </p:sp>
    </p:spTree>
    <p:extLst>
      <p:ext uri="{BB962C8B-B14F-4D97-AF65-F5344CB8AC3E}">
        <p14:creationId xmlns:p14="http://schemas.microsoft.com/office/powerpoint/2010/main" val="269014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13DD3A-F135-48D5-8FD5-C03984E714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146" y="0"/>
            <a:ext cx="6817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/>
              <a:t>Analyse des délais de construction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1D527D4-DFA4-463A-ADBA-B3962DF7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5" y="535709"/>
            <a:ext cx="9380618" cy="62678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E8DB08-90EB-4A05-8778-F0344A23D690}"/>
              </a:ext>
            </a:extLst>
          </p:cNvPr>
          <p:cNvSpPr/>
          <p:nvPr/>
        </p:nvSpPr>
        <p:spPr>
          <a:xfrm>
            <a:off x="10326254" y="583687"/>
            <a:ext cx="1773382" cy="8959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Voir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« </a:t>
            </a:r>
            <a:r>
              <a:rPr lang="fr-CA" dirty="0" err="1">
                <a:solidFill>
                  <a:schemeClr val="tx1"/>
                </a:solidFill>
              </a:rPr>
              <a:t>templates</a:t>
            </a:r>
            <a:r>
              <a:rPr lang="fr-CA" dirty="0">
                <a:solidFill>
                  <a:schemeClr val="tx1"/>
                </a:solidFill>
              </a:rPr>
              <a:t> » fournis</a:t>
            </a:r>
          </a:p>
        </p:txBody>
      </p:sp>
    </p:spTree>
    <p:extLst>
      <p:ext uri="{BB962C8B-B14F-4D97-AF65-F5344CB8AC3E}">
        <p14:creationId xmlns:p14="http://schemas.microsoft.com/office/powerpoint/2010/main" val="375499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03C922-D637-4BC7-8A1C-1D89696A84B9}"/>
              </a:ext>
            </a:extLst>
          </p:cNvPr>
          <p:cNvSpPr txBox="1"/>
          <p:nvPr/>
        </p:nvSpPr>
        <p:spPr>
          <a:xfrm>
            <a:off x="933926" y="1245027"/>
            <a:ext cx="10324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>
                <a:solidFill>
                  <a:srgbClr val="7E7F83"/>
                </a:solidFill>
              </a:rPr>
              <a:t>ANALYSE DU CASHFLOW</a:t>
            </a:r>
          </a:p>
          <a:p>
            <a:pPr algn="ctr"/>
            <a:r>
              <a:rPr lang="fr-CA" sz="4800" b="1" dirty="0">
                <a:solidFill>
                  <a:srgbClr val="7E7F83"/>
                </a:solidFill>
              </a:rPr>
              <a:t>EMD-</a:t>
            </a:r>
            <a:r>
              <a:rPr lang="fr-CA" sz="4800" b="1" dirty="0" err="1">
                <a:solidFill>
                  <a:srgbClr val="7E7F83"/>
                </a:solidFill>
              </a:rPr>
              <a:t>Batimo</a:t>
            </a:r>
            <a:endParaRPr lang="fr-CA" sz="4800" b="1" dirty="0">
              <a:solidFill>
                <a:srgbClr val="7E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7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13DD3A-F135-48D5-8FD5-C03984E714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1146" y="0"/>
            <a:ext cx="6817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err="1"/>
              <a:t>Emd-Batimo</a:t>
            </a:r>
            <a:r>
              <a:rPr lang="fr-CA" dirty="0"/>
              <a:t> - Cashflow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1CE14E-EBFC-4A3A-92DB-B8BCD219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3284"/>
            <a:ext cx="12192000" cy="2291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9870E1-D152-43A8-9402-1E76B84B2E82}"/>
              </a:ext>
            </a:extLst>
          </p:cNvPr>
          <p:cNvSpPr/>
          <p:nvPr/>
        </p:nvSpPr>
        <p:spPr>
          <a:xfrm>
            <a:off x="10326254" y="583687"/>
            <a:ext cx="1773382" cy="8959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Voir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« </a:t>
            </a:r>
            <a:r>
              <a:rPr lang="fr-CA" dirty="0" err="1">
                <a:solidFill>
                  <a:schemeClr val="tx1"/>
                </a:solidFill>
              </a:rPr>
              <a:t>templates</a:t>
            </a:r>
            <a:r>
              <a:rPr lang="fr-CA" dirty="0">
                <a:solidFill>
                  <a:schemeClr val="tx1"/>
                </a:solidFill>
              </a:rPr>
              <a:t> » fournis</a:t>
            </a:r>
          </a:p>
        </p:txBody>
      </p:sp>
    </p:spTree>
    <p:extLst>
      <p:ext uri="{BB962C8B-B14F-4D97-AF65-F5344CB8AC3E}">
        <p14:creationId xmlns:p14="http://schemas.microsoft.com/office/powerpoint/2010/main" val="2548898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veral cranes above the buildings">
            <a:extLst>
              <a:ext uri="{FF2B5EF4-FFF2-40B4-BE49-F238E27FC236}">
                <a16:creationId xmlns:a16="http://schemas.microsoft.com/office/drawing/2014/main" id="{761FD6A5-3CA7-4683-B4C2-016F0002A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D31199-9F48-44C2-BA57-F8D5575558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F1658AE-D827-4340-AD22-22479D5E0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2379" r="20069"/>
          <a:stretch/>
        </p:blipFill>
        <p:spPr>
          <a:xfrm>
            <a:off x="199407" y="217940"/>
            <a:ext cx="6810404" cy="4637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73A244D-3C0F-4E55-BD1E-35D55946F58A}"/>
              </a:ext>
            </a:extLst>
          </p:cNvPr>
          <p:cNvSpPr txBox="1"/>
          <p:nvPr/>
        </p:nvSpPr>
        <p:spPr>
          <a:xfrm>
            <a:off x="-368300" y="1945919"/>
            <a:ext cx="7488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55585B"/>
                </a:solidFill>
                <a:latin typeface="Tw Cen MT" panose="020B0602020104020603" pitchFamily="34" charset="0"/>
              </a:rPr>
              <a:t>PLAN DE CONTINGENCE</a:t>
            </a:r>
          </a:p>
          <a:p>
            <a:pPr algn="ctr"/>
            <a:r>
              <a:rPr lang="fr-CA" sz="2800" b="1" dirty="0">
                <a:solidFill>
                  <a:srgbClr val="55585B"/>
                </a:solidFill>
                <a:latin typeface="Tw Cen MT" panose="020B0602020104020603" pitchFamily="34" charset="0"/>
              </a:rPr>
              <a:t>CHANTIERS</a:t>
            </a:r>
          </a:p>
        </p:txBody>
      </p:sp>
    </p:spTree>
    <p:extLst>
      <p:ext uri="{BB962C8B-B14F-4D97-AF65-F5344CB8AC3E}">
        <p14:creationId xmlns:p14="http://schemas.microsoft.com/office/powerpoint/2010/main" val="2856076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87BE7129-AAF5-4C62-8CD6-6C523A124DC2}"/>
              </a:ext>
            </a:extLst>
          </p:cNvPr>
          <p:cNvGrpSpPr/>
          <p:nvPr/>
        </p:nvGrpSpPr>
        <p:grpSpPr>
          <a:xfrm>
            <a:off x="243377" y="3323138"/>
            <a:ext cx="312490" cy="329268"/>
            <a:chOff x="586498" y="1956155"/>
            <a:chExt cx="312490" cy="329268"/>
          </a:xfrm>
        </p:grpSpPr>
        <p:pic>
          <p:nvPicPr>
            <p:cNvPr id="10" name="Graphique 9" descr="Coche">
              <a:extLst>
                <a:ext uri="{FF2B5EF4-FFF2-40B4-BE49-F238E27FC236}">
                  <a16:creationId xmlns:a16="http://schemas.microsoft.com/office/drawing/2014/main" id="{896F4314-7A29-4887-9DC5-B5DF7DE5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81AA64-4E18-4E08-AA20-0154A6C7CBA9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D8FB0FE-CF8F-4F45-A0B2-D354F8610474}"/>
              </a:ext>
            </a:extLst>
          </p:cNvPr>
          <p:cNvSpPr txBox="1"/>
          <p:nvPr/>
        </p:nvSpPr>
        <p:spPr>
          <a:xfrm>
            <a:off x="586543" y="3353440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remplacement des employés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C88E7FC-D480-4CFD-86D3-1534ABBB743B}"/>
              </a:ext>
            </a:extLst>
          </p:cNvPr>
          <p:cNvGrpSpPr/>
          <p:nvPr/>
        </p:nvGrpSpPr>
        <p:grpSpPr>
          <a:xfrm>
            <a:off x="243377" y="3819720"/>
            <a:ext cx="312490" cy="329268"/>
            <a:chOff x="586498" y="1956155"/>
            <a:chExt cx="312490" cy="329268"/>
          </a:xfrm>
        </p:grpSpPr>
        <p:pic>
          <p:nvPicPr>
            <p:cNvPr id="14" name="Graphique 13" descr="Coche">
              <a:extLst>
                <a:ext uri="{FF2B5EF4-FFF2-40B4-BE49-F238E27FC236}">
                  <a16:creationId xmlns:a16="http://schemas.microsoft.com/office/drawing/2014/main" id="{A07F01B9-98E7-4C91-B55E-F5A1A540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E206AB-2D4D-4224-8B92-1692F742DEE3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3CBEF2B-B08D-4C06-95C1-7E079C8F1FCF}"/>
              </a:ext>
            </a:extLst>
          </p:cNvPr>
          <p:cNvSpPr txBox="1"/>
          <p:nvPr/>
        </p:nvSpPr>
        <p:spPr>
          <a:xfrm>
            <a:off x="586543" y="3850022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processus de communication quotidienne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E4610E2-2207-45B2-A90B-2E2D77E0135E}"/>
              </a:ext>
            </a:extLst>
          </p:cNvPr>
          <p:cNvGrpSpPr/>
          <p:nvPr/>
        </p:nvGrpSpPr>
        <p:grpSpPr>
          <a:xfrm>
            <a:off x="240410" y="2836360"/>
            <a:ext cx="312490" cy="329268"/>
            <a:chOff x="586498" y="1956155"/>
            <a:chExt cx="312490" cy="329268"/>
          </a:xfrm>
        </p:grpSpPr>
        <p:pic>
          <p:nvPicPr>
            <p:cNvPr id="18" name="Graphique 17" descr="Coche">
              <a:extLst>
                <a:ext uri="{FF2B5EF4-FFF2-40B4-BE49-F238E27FC236}">
                  <a16:creationId xmlns:a16="http://schemas.microsoft.com/office/drawing/2014/main" id="{B5FF1A8C-B6E1-4C2C-89C5-A5C5CAF4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1DA329-63F8-45BA-A266-578F7DDE8264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FCE9011-145C-41B7-80CC-75EC27177DD6}"/>
              </a:ext>
            </a:extLst>
          </p:cNvPr>
          <p:cNvSpPr txBox="1"/>
          <p:nvPr/>
        </p:nvSpPr>
        <p:spPr>
          <a:xfrm>
            <a:off x="583576" y="2866662"/>
            <a:ext cx="6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télétravail pour certains employés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145518EB-07AE-4263-B808-A0A71058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5" b="42320"/>
          <a:stretch/>
        </p:blipFill>
        <p:spPr>
          <a:xfrm>
            <a:off x="-932894" y="1443652"/>
            <a:ext cx="4434066" cy="72338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A401E196-36D3-471C-B7B6-5205CBB45A54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Protocole chantiers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C418B2E-E31F-4788-AA56-C503F993E1E8}"/>
              </a:ext>
            </a:extLst>
          </p:cNvPr>
          <p:cNvGrpSpPr/>
          <p:nvPr/>
        </p:nvGrpSpPr>
        <p:grpSpPr>
          <a:xfrm>
            <a:off x="240410" y="4346604"/>
            <a:ext cx="312490" cy="329268"/>
            <a:chOff x="586498" y="1956155"/>
            <a:chExt cx="312490" cy="329268"/>
          </a:xfrm>
        </p:grpSpPr>
        <p:pic>
          <p:nvPicPr>
            <p:cNvPr id="46" name="Graphique 45" descr="Coche">
              <a:extLst>
                <a:ext uri="{FF2B5EF4-FFF2-40B4-BE49-F238E27FC236}">
                  <a16:creationId xmlns:a16="http://schemas.microsoft.com/office/drawing/2014/main" id="{9E1F7E16-DBE5-40EA-AAC8-63D654C1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776463A-B8B1-45ED-A677-4D70EC9C487B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6D289DFA-89B2-469C-AC6C-FA2856AFC7F7}"/>
              </a:ext>
            </a:extLst>
          </p:cNvPr>
          <p:cNvSpPr txBox="1"/>
          <p:nvPr/>
        </p:nvSpPr>
        <p:spPr>
          <a:xfrm>
            <a:off x="583576" y="4376906"/>
            <a:ext cx="88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dépistage des employés et sous-traitants (quotidien)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702653E-F5DE-47D0-B968-8F60D80E31BF}"/>
              </a:ext>
            </a:extLst>
          </p:cNvPr>
          <p:cNvGrpSpPr/>
          <p:nvPr/>
        </p:nvGrpSpPr>
        <p:grpSpPr>
          <a:xfrm>
            <a:off x="240410" y="2369770"/>
            <a:ext cx="312490" cy="329268"/>
            <a:chOff x="586498" y="1956155"/>
            <a:chExt cx="312490" cy="329268"/>
          </a:xfrm>
        </p:grpSpPr>
        <p:pic>
          <p:nvPicPr>
            <p:cNvPr id="50" name="Graphique 49" descr="Coche">
              <a:extLst>
                <a:ext uri="{FF2B5EF4-FFF2-40B4-BE49-F238E27FC236}">
                  <a16:creationId xmlns:a16="http://schemas.microsoft.com/office/drawing/2014/main" id="{900A1331-1A1E-48C5-BABF-A4083D3D2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3E72A7C-AEE3-4380-86F7-2E08A94BE7C4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BB989C3E-7B83-4087-8D5E-8FC809EB22AE}"/>
              </a:ext>
            </a:extLst>
          </p:cNvPr>
          <p:cNvSpPr txBox="1"/>
          <p:nvPr/>
        </p:nvSpPr>
        <p:spPr>
          <a:xfrm>
            <a:off x="583575" y="2400072"/>
            <a:ext cx="924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Plan de contingence – évaluation du risque et protocoles (voir pages suivantes)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4F31E55-AD68-44A8-A8DB-F5DAD50E5E55}"/>
              </a:ext>
            </a:extLst>
          </p:cNvPr>
          <p:cNvGrpSpPr/>
          <p:nvPr/>
        </p:nvGrpSpPr>
        <p:grpSpPr>
          <a:xfrm>
            <a:off x="240410" y="4877704"/>
            <a:ext cx="312490" cy="329268"/>
            <a:chOff x="586498" y="1956155"/>
            <a:chExt cx="312490" cy="329268"/>
          </a:xfrm>
        </p:grpSpPr>
        <p:pic>
          <p:nvPicPr>
            <p:cNvPr id="54" name="Graphique 53" descr="Coche">
              <a:extLst>
                <a:ext uri="{FF2B5EF4-FFF2-40B4-BE49-F238E27FC236}">
                  <a16:creationId xmlns:a16="http://schemas.microsoft.com/office/drawing/2014/main" id="{4300102E-18D0-44B5-A975-003CF87BB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33688">
              <a:off x="586498" y="1956155"/>
              <a:ext cx="312490" cy="312490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60A4C6-14F5-4F13-844F-977A79FC0131}"/>
                </a:ext>
              </a:extLst>
            </p:cNvPr>
            <p:cNvSpPr/>
            <p:nvPr/>
          </p:nvSpPr>
          <p:spPr>
            <a:xfrm>
              <a:off x="620054" y="2056823"/>
              <a:ext cx="218845" cy="228600"/>
            </a:xfrm>
            <a:prstGeom prst="rect">
              <a:avLst/>
            </a:prstGeom>
            <a:noFill/>
            <a:ln>
              <a:solidFill>
                <a:srgbClr val="BFD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AF0D51F7-E66D-47DB-89AB-43BCFE143DD1}"/>
              </a:ext>
            </a:extLst>
          </p:cNvPr>
          <p:cNvSpPr txBox="1"/>
          <p:nvPr/>
        </p:nvSpPr>
        <p:spPr>
          <a:xfrm>
            <a:off x="583576" y="4908006"/>
            <a:ext cx="831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E7F83"/>
                </a:solidFill>
              </a:rPr>
              <a:t>Évaluation des retards possibles sur les chantiers (effets, budgets, délais)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BB0570-4C1D-46FC-BA06-9FA9627B8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230" y="572363"/>
            <a:ext cx="3531359" cy="52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3EB178-D794-479E-B93A-42962DB03C39}"/>
              </a:ext>
            </a:extLst>
          </p:cNvPr>
          <p:cNvSpPr txBox="1"/>
          <p:nvPr/>
        </p:nvSpPr>
        <p:spPr>
          <a:xfrm>
            <a:off x="6247464" y="4161505"/>
            <a:ext cx="61942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>
                <a:solidFill>
                  <a:schemeClr val="bg1"/>
                </a:solidFill>
                <a:latin typeface="Tw Cen MT" panose="020B0602020104020603" pitchFamily="34" charset="0"/>
              </a:rPr>
              <a:t>COVID-19</a:t>
            </a:r>
          </a:p>
          <a:p>
            <a:pPr algn="ctr"/>
            <a:endParaRPr lang="fr-CA" sz="2000" b="1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fr-CA" sz="3600" b="1">
                <a:solidFill>
                  <a:schemeClr val="bg1"/>
                </a:solidFill>
                <a:latin typeface="Tw Cen MT" panose="020B0602020104020603" pitchFamily="34" charset="0"/>
              </a:rPr>
              <a:t>PLAN DE CONTINGENCES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>
                <a:solidFill>
                  <a:schemeClr val="bg1"/>
                </a:solidFill>
                <a:latin typeface="+mj-lt"/>
              </a:rPr>
              <a:t>COURBES DE CONTAMINATION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93D8F1-FFF1-4C0C-AEE7-490DBE9C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70" y="1221240"/>
            <a:ext cx="5911307" cy="3585064"/>
          </a:xfrm>
          <a:prstGeom prst="rect">
            <a:avLst/>
          </a:prstGeom>
          <a:ln>
            <a:solidFill>
              <a:srgbClr val="BFD43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D5EE7F-4F96-4591-9134-18D87CDD98E8}"/>
              </a:ext>
            </a:extLst>
          </p:cNvPr>
          <p:cNvSpPr/>
          <p:nvPr/>
        </p:nvSpPr>
        <p:spPr>
          <a:xfrm>
            <a:off x="121875" y="49088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200" dirty="0">
                <a:hlinkClick r:id="rId3"/>
              </a:rPr>
              <a:t>https://www.cnn.com/interactive/2020/health/coronavirus-maps-and-cases/</a:t>
            </a:r>
            <a:endParaRPr lang="fr-CA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FC5A34-22DD-4648-BD97-02EBE43DE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" y="1221241"/>
            <a:ext cx="6206168" cy="3585064"/>
          </a:xfrm>
          <a:prstGeom prst="rect">
            <a:avLst/>
          </a:prstGeom>
          <a:ln>
            <a:solidFill>
              <a:srgbClr val="BFD431"/>
            </a:solidFill>
          </a:ln>
        </p:spPr>
      </p:pic>
    </p:spTree>
    <p:extLst>
      <p:ext uri="{BB962C8B-B14F-4D97-AF65-F5344CB8AC3E}">
        <p14:creationId xmlns:p14="http://schemas.microsoft.com/office/powerpoint/2010/main" val="902820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Protocole chantiers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3D7F12-E786-45C4-AA98-17EF41D4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39" y="517309"/>
            <a:ext cx="10629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8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Protocole chantiers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5D5D06-4C69-45A7-A926-AD999E95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39" y="585926"/>
            <a:ext cx="10573311" cy="51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8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" y="969818"/>
            <a:ext cx="12192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076" y="969818"/>
            <a:ext cx="8137236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The true test of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leadership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 is how well you function in a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crisis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.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Brian Tracy</a:t>
            </a:r>
          </a:p>
        </p:txBody>
      </p:sp>
    </p:spTree>
    <p:extLst>
      <p:ext uri="{BB962C8B-B14F-4D97-AF65-F5344CB8AC3E}">
        <p14:creationId xmlns:p14="http://schemas.microsoft.com/office/powerpoint/2010/main" val="16988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ellow ceramic mug beside gray aluminum iMac">
            <a:extLst>
              <a:ext uri="{FF2B5EF4-FFF2-40B4-BE49-F238E27FC236}">
                <a16:creationId xmlns:a16="http://schemas.microsoft.com/office/drawing/2014/main" id="{1FA41C0D-A1A6-4B8D-9D30-330A7D79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4F0EBB9E-BB92-413B-8E39-15F927362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32379"/>
          <a:stretch/>
        </p:blipFill>
        <p:spPr>
          <a:xfrm>
            <a:off x="742384" y="516047"/>
            <a:ext cx="9257442" cy="46374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FB25A13-53C8-42D4-8857-576B62F93BF4}"/>
              </a:ext>
            </a:extLst>
          </p:cNvPr>
          <p:cNvSpPr txBox="1"/>
          <p:nvPr/>
        </p:nvSpPr>
        <p:spPr>
          <a:xfrm>
            <a:off x="1222218" y="2228671"/>
            <a:ext cx="542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rgbClr val="55585B"/>
                </a:solidFill>
                <a:latin typeface="Tw Cen MT" panose="020B0602020104020603" pitchFamily="34" charset="0"/>
              </a:rPr>
              <a:t>PLAN DE CONTINGENCE</a:t>
            </a:r>
          </a:p>
          <a:p>
            <a:pPr algn="ctr"/>
            <a:r>
              <a:rPr lang="fr-CA" sz="3600" b="1" dirty="0">
                <a:solidFill>
                  <a:srgbClr val="55585B"/>
                </a:solidFill>
                <a:latin typeface="Tw Cen MT" panose="020B0602020104020603" pitchFamily="34" charset="0"/>
              </a:rPr>
              <a:t>BUREAU</a:t>
            </a:r>
          </a:p>
        </p:txBody>
      </p:sp>
    </p:spTree>
    <p:extLst>
      <p:ext uri="{BB962C8B-B14F-4D97-AF65-F5344CB8AC3E}">
        <p14:creationId xmlns:p14="http://schemas.microsoft.com/office/powerpoint/2010/main" val="353267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522C-D732-40E1-BC58-7FC8DD7F5787}"/>
              </a:ext>
            </a:extLst>
          </p:cNvPr>
          <p:cNvSpPr txBox="1"/>
          <p:nvPr/>
        </p:nvSpPr>
        <p:spPr>
          <a:xfrm>
            <a:off x="1544714" y="673437"/>
            <a:ext cx="10173809" cy="523220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LES 5 « C » du Leadership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63A7B4-B0A0-4EDE-BB78-F7A9D09598D8}"/>
              </a:ext>
            </a:extLst>
          </p:cNvPr>
          <p:cNvSpPr/>
          <p:nvPr/>
        </p:nvSpPr>
        <p:spPr>
          <a:xfrm>
            <a:off x="1544715" y="1496869"/>
            <a:ext cx="10173809" cy="481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Voici les </a:t>
            </a:r>
            <a:r>
              <a:rPr lang="fr-CA" u="sng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C du leadership </a:t>
            </a: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en cas de crise ou de ralentissement économique. </a:t>
            </a:r>
            <a:r>
              <a:rPr lang="fr-CA" sz="1400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endParaRPr lang="fr-CA" dirty="0">
              <a:solidFill>
                <a:srgbClr val="7D7E8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400" dirty="0">
                <a:latin typeface="Helvetica" panose="020B0604020202020204" pitchFamily="34" charset="0"/>
                <a:ea typeface="Calibri" panose="020F0502020204030204" pitchFamily="34" charset="0"/>
              </a:rPr>
              <a:t> </a:t>
            </a:r>
            <a:endParaRPr lang="fr-C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sz="2000" b="1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Communiquer au quotidien</a:t>
            </a:r>
            <a:r>
              <a:rPr lang="fr-CA" sz="2400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n°1 - peut-être même deux fois par jour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b="1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Clients &amp; Communautés = Entraide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Donner, donner, donner sans attendre en retour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b="1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Up &amp; Catch Up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(Nettoyage et Entretien)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nettoyage de printemps est l'occasion de garder les gens proactifs et engagés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b="1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Cash, Cash, Cash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Engagez toute l'équipe nécessaire pour vous aider en cette période difficile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b="1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Calme et réfléchi</a:t>
            </a:r>
            <a:r>
              <a:rPr lang="fr-CA" sz="2000" dirty="0"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CA" dirty="0">
                <a:solidFill>
                  <a:srgbClr val="7D7E82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Respirez !</a:t>
            </a:r>
            <a:endParaRPr lang="fr-CA" sz="1600" dirty="0">
              <a:solidFill>
                <a:srgbClr val="7D7E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2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5A7281-50E0-4703-9B33-1DBB4FB7A09F}"/>
              </a:ext>
            </a:extLst>
          </p:cNvPr>
          <p:cNvSpPr/>
          <p:nvPr/>
        </p:nvSpPr>
        <p:spPr>
          <a:xfrm>
            <a:off x="0" y="5590792"/>
            <a:ext cx="12192000" cy="126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522C-D732-40E1-BC58-7FC8DD7F5787}"/>
              </a:ext>
            </a:extLst>
          </p:cNvPr>
          <p:cNvSpPr txBox="1"/>
          <p:nvPr/>
        </p:nvSpPr>
        <p:spPr>
          <a:xfrm>
            <a:off x="1544713" y="492038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1 – PRENEZ SOIN DE VOUS ET VOS PROCHES!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9CD4789-0478-4CEE-AEEA-DD2BA6876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40EDC0F-40FC-4BFB-9299-102EB9AC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14" y="858727"/>
            <a:ext cx="5783373" cy="65207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F07BC30-5C56-4B0B-A8B5-648D0590B6B0}"/>
              </a:ext>
            </a:extLst>
          </p:cNvPr>
          <p:cNvSpPr txBox="1"/>
          <p:nvPr/>
        </p:nvSpPr>
        <p:spPr>
          <a:xfrm>
            <a:off x="1544712" y="1512214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2 – LES EMPLOYÉS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0DA0CD0-B2B1-4968-8B2E-4EAE8321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12" y="1819991"/>
            <a:ext cx="5477523" cy="29290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BBD592F-6704-4A46-A24E-A3B0F6C99C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" t="9128" r="-1166" b="-3425"/>
          <a:stretch/>
        </p:blipFill>
        <p:spPr>
          <a:xfrm>
            <a:off x="2044680" y="4631874"/>
            <a:ext cx="5225389" cy="95891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CC15E1F-03EA-4390-8A41-70101ECA1E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71"/>
          <a:stretch/>
        </p:blipFill>
        <p:spPr>
          <a:xfrm>
            <a:off x="7111639" y="1942577"/>
            <a:ext cx="4953113" cy="23801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73B52A9-3F8C-4FAA-9AFC-1AC97D1C8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821" y="4403227"/>
            <a:ext cx="4921931" cy="212444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F7ABA09-82E0-4CC7-9925-B2648F3C8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79962"/>
          <a:stretch/>
        </p:blipFill>
        <p:spPr>
          <a:xfrm>
            <a:off x="1544712" y="5590793"/>
            <a:ext cx="4953113" cy="6058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8D2E9-1C00-44AF-824B-8F7B75052AF8}"/>
              </a:ext>
            </a:extLst>
          </p:cNvPr>
          <p:cNvSpPr/>
          <p:nvPr/>
        </p:nvSpPr>
        <p:spPr>
          <a:xfrm>
            <a:off x="71832" y="6303889"/>
            <a:ext cx="5491019" cy="4920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Voir « </a:t>
            </a:r>
            <a:r>
              <a:rPr lang="fr-CA" dirty="0" err="1">
                <a:solidFill>
                  <a:schemeClr val="tx1"/>
                </a:solidFill>
              </a:rPr>
              <a:t>templates</a:t>
            </a:r>
            <a:r>
              <a:rPr lang="fr-CA" dirty="0">
                <a:solidFill>
                  <a:schemeClr val="tx1"/>
                </a:solidFill>
              </a:rPr>
              <a:t> » fournis</a:t>
            </a:r>
          </a:p>
        </p:txBody>
      </p:sp>
    </p:spTree>
    <p:extLst>
      <p:ext uri="{BB962C8B-B14F-4D97-AF65-F5344CB8AC3E}">
        <p14:creationId xmlns:p14="http://schemas.microsoft.com/office/powerpoint/2010/main" val="164632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522C-D732-40E1-BC58-7FC8DD7F5787}"/>
              </a:ext>
            </a:extLst>
          </p:cNvPr>
          <p:cNvSpPr txBox="1"/>
          <p:nvPr/>
        </p:nvSpPr>
        <p:spPr>
          <a:xfrm>
            <a:off x="1544713" y="492038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3 – ENTREPRISE; AGIR PLUTÔT QUE RÉAGIR!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9CD4789-0478-4CEE-AEEA-DD2BA6876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F07BC30-5C56-4B0B-A8B5-648D0590B6B0}"/>
              </a:ext>
            </a:extLst>
          </p:cNvPr>
          <p:cNvSpPr txBox="1"/>
          <p:nvPr/>
        </p:nvSpPr>
        <p:spPr>
          <a:xfrm>
            <a:off x="1624611" y="3323119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4 – NOTRE PLAN DE CROISSANCE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12E72C-D678-47DE-91E9-4F6F10AEB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72"/>
          <a:stretch/>
        </p:blipFill>
        <p:spPr>
          <a:xfrm>
            <a:off x="1624611" y="892562"/>
            <a:ext cx="5964636" cy="11758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54CF211-6D0C-41F8-A0E0-31706547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93" y="2029683"/>
            <a:ext cx="5883760" cy="12934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7F94283-D621-4331-856A-EEE0D4A927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398"/>
          <a:stretch/>
        </p:blipFill>
        <p:spPr>
          <a:xfrm>
            <a:off x="1683056" y="3744546"/>
            <a:ext cx="4948561" cy="14844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C1E649-6331-40A4-A46A-BF516ECA9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176" y="3774120"/>
            <a:ext cx="5111112" cy="927925"/>
          </a:xfrm>
          <a:prstGeom prst="rect">
            <a:avLst/>
          </a:prstGeom>
        </p:spPr>
      </p:pic>
      <p:pic>
        <p:nvPicPr>
          <p:cNvPr id="12" name="Graphique 28" descr="Fermer">
            <a:extLst>
              <a:ext uri="{FF2B5EF4-FFF2-40B4-BE49-F238E27FC236}">
                <a16:creationId xmlns:a16="http://schemas.microsoft.com/office/drawing/2014/main" id="{0EEF5D95-BAA0-4A41-96C7-946F0D45B8C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0812" y="2485575"/>
            <a:ext cx="146050" cy="146050"/>
          </a:xfrm>
          <a:prstGeom prst="rect">
            <a:avLst/>
          </a:prstGeom>
        </p:spPr>
      </p:pic>
      <p:pic>
        <p:nvPicPr>
          <p:cNvPr id="11" name="Graphique 28" descr="Fermer">
            <a:extLst>
              <a:ext uri="{FF2B5EF4-FFF2-40B4-BE49-F238E27FC236}">
                <a16:creationId xmlns:a16="http://schemas.microsoft.com/office/drawing/2014/main" id="{90FAE07D-B42B-4CF2-962E-86E1C6F3437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690" y="2103865"/>
            <a:ext cx="146050" cy="146050"/>
          </a:xfrm>
          <a:prstGeom prst="rect">
            <a:avLst/>
          </a:prstGeom>
        </p:spPr>
      </p:pic>
      <p:pic>
        <p:nvPicPr>
          <p:cNvPr id="14" name="Graphique 28" descr="Fermer">
            <a:extLst>
              <a:ext uri="{FF2B5EF4-FFF2-40B4-BE49-F238E27FC236}">
                <a16:creationId xmlns:a16="http://schemas.microsoft.com/office/drawing/2014/main" id="{D7B0D9F2-EBE3-4776-B08C-1346E56FF78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0048" y="1883400"/>
            <a:ext cx="146050" cy="146050"/>
          </a:xfrm>
          <a:prstGeom prst="rect">
            <a:avLst/>
          </a:prstGeom>
        </p:spPr>
      </p:pic>
      <p:pic>
        <p:nvPicPr>
          <p:cNvPr id="15" name="Graphique 28" descr="Fermer">
            <a:extLst>
              <a:ext uri="{FF2B5EF4-FFF2-40B4-BE49-F238E27FC236}">
                <a16:creationId xmlns:a16="http://schemas.microsoft.com/office/drawing/2014/main" id="{729370FE-5360-4711-B41E-9C06DCFF6EC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1528" y="1139161"/>
            <a:ext cx="146050" cy="146050"/>
          </a:xfrm>
          <a:prstGeom prst="rect">
            <a:avLst/>
          </a:prstGeom>
        </p:spPr>
      </p:pic>
      <p:pic>
        <p:nvPicPr>
          <p:cNvPr id="16" name="Graphique 28" descr="Fermer">
            <a:extLst>
              <a:ext uri="{FF2B5EF4-FFF2-40B4-BE49-F238E27FC236}">
                <a16:creationId xmlns:a16="http://schemas.microsoft.com/office/drawing/2014/main" id="{9BB4E8E1-11A0-43A5-8B96-2D79ED444A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3007" y="954209"/>
            <a:ext cx="146050" cy="1460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F8C685-B023-4B57-877D-1219B5973947}"/>
              </a:ext>
            </a:extLst>
          </p:cNvPr>
          <p:cNvSpPr txBox="1"/>
          <p:nvPr/>
        </p:nvSpPr>
        <p:spPr>
          <a:xfrm>
            <a:off x="1866098" y="5016479"/>
            <a:ext cx="44215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050" dirty="0"/>
              <a:t>Demander à l’équipe financière de préparer les prévisions de stress </a:t>
            </a:r>
            <a:r>
              <a:rPr lang="fr-CA" sz="1050" dirty="0" err="1"/>
              <a:t>testing</a:t>
            </a:r>
            <a:endParaRPr lang="fr-CA" sz="1050" dirty="0"/>
          </a:p>
        </p:txBody>
      </p:sp>
      <p:pic>
        <p:nvPicPr>
          <p:cNvPr id="20" name="Graphique 28" descr="Fermer">
            <a:extLst>
              <a:ext uri="{FF2B5EF4-FFF2-40B4-BE49-F238E27FC236}">
                <a16:creationId xmlns:a16="http://schemas.microsoft.com/office/drawing/2014/main" id="{37F05290-3269-4907-8C7C-9707F6B578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8008" y="5039833"/>
            <a:ext cx="146050" cy="1460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723216-7DD6-43FB-A791-2E37D9176146}"/>
              </a:ext>
            </a:extLst>
          </p:cNvPr>
          <p:cNvSpPr/>
          <p:nvPr/>
        </p:nvSpPr>
        <p:spPr>
          <a:xfrm>
            <a:off x="1970843" y="2831977"/>
            <a:ext cx="5051394" cy="37357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EE97FE-23E3-410C-B64D-27859304AFA6}"/>
              </a:ext>
            </a:extLst>
          </p:cNvPr>
          <p:cNvSpPr/>
          <p:nvPr/>
        </p:nvSpPr>
        <p:spPr>
          <a:xfrm>
            <a:off x="6828176" y="3760794"/>
            <a:ext cx="5051394" cy="37357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DAB5D6-A4F4-4092-9F28-EE9462728424}"/>
              </a:ext>
            </a:extLst>
          </p:cNvPr>
          <p:cNvSpPr/>
          <p:nvPr/>
        </p:nvSpPr>
        <p:spPr>
          <a:xfrm>
            <a:off x="6828176" y="4486747"/>
            <a:ext cx="3008551" cy="2951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97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522C-D732-40E1-BC58-7FC8DD7F5787}"/>
              </a:ext>
            </a:extLst>
          </p:cNvPr>
          <p:cNvSpPr txBox="1"/>
          <p:nvPr/>
        </p:nvSpPr>
        <p:spPr>
          <a:xfrm>
            <a:off x="1544713" y="492038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5 – LE CLIENT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9CD4789-0478-4CEE-AEEA-DD2BA6876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F07BC30-5C56-4B0B-A8B5-648D0590B6B0}"/>
              </a:ext>
            </a:extLst>
          </p:cNvPr>
          <p:cNvSpPr txBox="1"/>
          <p:nvPr/>
        </p:nvSpPr>
        <p:spPr>
          <a:xfrm>
            <a:off x="1544712" y="1897650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6 – INFRASTRUCTURE PHYSIQUE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FA942B-5454-4D72-93E1-584F3C85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11" y="805862"/>
            <a:ext cx="6976671" cy="1085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2571A7-C768-4ED7-A4C9-A49C6351C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11" y="2217288"/>
            <a:ext cx="7084383" cy="10633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DDE306-88AD-4258-98AE-6D524FF0DA5A}"/>
              </a:ext>
            </a:extLst>
          </p:cNvPr>
          <p:cNvSpPr txBox="1"/>
          <p:nvPr/>
        </p:nvSpPr>
        <p:spPr>
          <a:xfrm>
            <a:off x="1544712" y="3303262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7 – TECHNOLOGIE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6CABBF-1CE9-488D-A110-0761E2ED7757}"/>
              </a:ext>
            </a:extLst>
          </p:cNvPr>
          <p:cNvSpPr txBox="1"/>
          <p:nvPr/>
        </p:nvSpPr>
        <p:spPr>
          <a:xfrm>
            <a:off x="1544712" y="4401097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8 – MÉDIAS ET COMMUNICATION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F65D3FE-4405-44AD-8FE6-E2BBE912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94" y="3751867"/>
            <a:ext cx="5984012" cy="4058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59D8911-2C9A-4BB8-B9FF-DB160C223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294" y="4811184"/>
            <a:ext cx="6613402" cy="1310083"/>
          </a:xfrm>
          <a:prstGeom prst="rect">
            <a:avLst/>
          </a:prstGeom>
        </p:spPr>
      </p:pic>
      <p:pic>
        <p:nvPicPr>
          <p:cNvPr id="18" name="Graphique 28" descr="Fermer">
            <a:extLst>
              <a:ext uri="{FF2B5EF4-FFF2-40B4-BE49-F238E27FC236}">
                <a16:creationId xmlns:a16="http://schemas.microsoft.com/office/drawing/2014/main" id="{33F175C5-C8F6-4BA1-BA51-4610C8B13A1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474" y="2789891"/>
            <a:ext cx="146050" cy="1460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1693824-781F-4115-86B9-539D54B766E4}"/>
              </a:ext>
            </a:extLst>
          </p:cNvPr>
          <p:cNvSpPr/>
          <p:nvPr/>
        </p:nvSpPr>
        <p:spPr>
          <a:xfrm>
            <a:off x="1686294" y="821274"/>
            <a:ext cx="7919524" cy="28631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396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103395-68BF-4262-B94E-F90B1AA62F5A}"/>
              </a:ext>
            </a:extLst>
          </p:cNvPr>
          <p:cNvSpPr txBox="1"/>
          <p:nvPr/>
        </p:nvSpPr>
        <p:spPr>
          <a:xfrm>
            <a:off x="1385739" y="0"/>
            <a:ext cx="490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+mj-lt"/>
              </a:rPr>
              <a:t>EMD-</a:t>
            </a:r>
            <a:r>
              <a:rPr lang="fr-CA" sz="2200" dirty="0" err="1">
                <a:solidFill>
                  <a:schemeClr val="bg1"/>
                </a:solidFill>
                <a:latin typeface="+mj-lt"/>
              </a:rPr>
              <a:t>Batimo</a:t>
            </a:r>
            <a:r>
              <a:rPr lang="fr-CA" sz="2200" dirty="0">
                <a:solidFill>
                  <a:schemeClr val="bg1"/>
                </a:solidFill>
                <a:latin typeface="+mj-lt"/>
              </a:rPr>
              <a:t> – Gestion de crise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522C-D732-40E1-BC58-7FC8DD7F5787}"/>
              </a:ext>
            </a:extLst>
          </p:cNvPr>
          <p:cNvSpPr txBox="1"/>
          <p:nvPr/>
        </p:nvSpPr>
        <p:spPr>
          <a:xfrm>
            <a:off x="1544713" y="492038"/>
            <a:ext cx="10173809" cy="307777"/>
          </a:xfrm>
          <a:prstGeom prst="rect">
            <a:avLst/>
          </a:prstGeom>
          <a:solidFill>
            <a:srgbClr val="BFD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/>
              <a:t>ACTION 9 – LES RÉSIDENCES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9CD4789-0478-4CEE-AEEA-DD2BA6876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13B0BA-8C58-45AB-8989-0F3D14EC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92" y="1064141"/>
            <a:ext cx="9468049" cy="4729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F98BCC-A808-456A-8612-AEF16C2B21F1}"/>
              </a:ext>
            </a:extLst>
          </p:cNvPr>
          <p:cNvSpPr/>
          <p:nvPr/>
        </p:nvSpPr>
        <p:spPr>
          <a:xfrm>
            <a:off x="1966987" y="1139811"/>
            <a:ext cx="166252" cy="190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188A66-67F2-4380-BA8C-251946D13631}"/>
              </a:ext>
            </a:extLst>
          </p:cNvPr>
          <p:cNvSpPr txBox="1"/>
          <p:nvPr/>
        </p:nvSpPr>
        <p:spPr>
          <a:xfrm>
            <a:off x="6964218" y="1348385"/>
            <a:ext cx="410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(en cours)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96A7C1-AB6F-4C89-9797-3488915FD433}"/>
              </a:ext>
            </a:extLst>
          </p:cNvPr>
          <p:cNvSpPr txBox="1"/>
          <p:nvPr/>
        </p:nvSpPr>
        <p:spPr>
          <a:xfrm>
            <a:off x="9259455" y="1656561"/>
            <a:ext cx="291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(MAJ à chaque jour)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7DFE51-50E4-4C79-9022-8DC6FEED2D0B}"/>
              </a:ext>
            </a:extLst>
          </p:cNvPr>
          <p:cNvSpPr txBox="1"/>
          <p:nvPr/>
        </p:nvSpPr>
        <p:spPr>
          <a:xfrm>
            <a:off x="6733310" y="1964737"/>
            <a:ext cx="291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(MAJ à chaque jour)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9A3F13-0015-455B-8291-95D46E948220}"/>
              </a:ext>
            </a:extLst>
          </p:cNvPr>
          <p:cNvSpPr txBox="1"/>
          <p:nvPr/>
        </p:nvSpPr>
        <p:spPr>
          <a:xfrm>
            <a:off x="3089565" y="2615901"/>
            <a:ext cx="47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(plateforme informatique déjà en place)</a:t>
            </a:r>
          </a:p>
        </p:txBody>
      </p:sp>
    </p:spTree>
    <p:extLst>
      <p:ext uri="{BB962C8B-B14F-4D97-AF65-F5344CB8AC3E}">
        <p14:creationId xmlns:p14="http://schemas.microsoft.com/office/powerpoint/2010/main" val="1200629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6f6e91-2f1a-4df7-bbd6-0b5a474ea0ef">
      <UserInfo>
        <DisplayName>Francis Charron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0B8FF0278564FA4855D7EF12F2F7B" ma:contentTypeVersion="10" ma:contentTypeDescription="Crée un document." ma:contentTypeScope="" ma:versionID="e1f8774e5dc83aee0274077abcb48f94">
  <xsd:schema xmlns:xsd="http://www.w3.org/2001/XMLSchema" xmlns:xs="http://www.w3.org/2001/XMLSchema" xmlns:p="http://schemas.microsoft.com/office/2006/metadata/properties" xmlns:ns2="6fec4d56-2e9d-45b1-ab82-bc9ec45963a4" xmlns:ns3="006f6e91-2f1a-4df7-bbd6-0b5a474ea0ef" targetNamespace="http://schemas.microsoft.com/office/2006/metadata/properties" ma:root="true" ma:fieldsID="90eed3a0d67d8e1ffbd033c6239e0fc9" ns2:_="" ns3:_="">
    <xsd:import namespace="6fec4d56-2e9d-45b1-ab82-bc9ec45963a4"/>
    <xsd:import namespace="006f6e91-2f1a-4df7-bbd6-0b5a474ea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c4d56-2e9d-45b1-ab82-bc9ec4596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f6e91-2f1a-4df7-bbd6-0b5a474ea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DC7589-6A8B-48B5-97C4-BAC82F8428B6}">
  <ds:schemaRefs>
    <ds:schemaRef ds:uri="http://schemas.microsoft.com/office/2006/metadata/properties"/>
    <ds:schemaRef ds:uri="http://schemas.microsoft.com/office/infopath/2007/PartnerControls"/>
    <ds:schemaRef ds:uri="006f6e91-2f1a-4df7-bbd6-0b5a474ea0ef"/>
  </ds:schemaRefs>
</ds:datastoreItem>
</file>

<file path=customXml/itemProps2.xml><?xml version="1.0" encoding="utf-8"?>
<ds:datastoreItem xmlns:ds="http://schemas.openxmlformats.org/officeDocument/2006/customXml" ds:itemID="{2A958E90-2A0D-4374-A8AC-F3B4ECC8F8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703ED-0546-4856-B54D-DDC24A731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c4d56-2e9d-45b1-ab82-bc9ec45963a4"/>
    <ds:schemaRef ds:uri="006f6e91-2f1a-4df7-bbd6-0b5a474ea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677</Words>
  <Application>Microsoft Office PowerPoint</Application>
  <PresentationFormat>Grand écran</PresentationFormat>
  <Paragraphs>129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Avenir Next Condensed Medium</vt:lpstr>
      <vt:lpstr>Calibri</vt:lpstr>
      <vt:lpstr>Calibri Light</vt:lpstr>
      <vt:lpstr>Helvetica</vt:lpstr>
      <vt:lpstr>Times New Roman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Emilien Larouche</dc:creator>
  <cp:lastModifiedBy>Emilien Larouche</cp:lastModifiedBy>
  <cp:revision>1</cp:revision>
  <dcterms:created xsi:type="dcterms:W3CDTF">2019-09-09T15:48:48Z</dcterms:created>
  <dcterms:modified xsi:type="dcterms:W3CDTF">2020-03-19T17:48:38Z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0x01010076C0B8FF0278564FA4855D7EF12F2F7B</vt:lpwstr>
  </property>
</Properties>
</file>